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50" d="100"/>
          <a:sy n="150" d="100"/>
        </p:scale>
        <p:origin x="47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6417280321361230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7717">
              <a:solidFill>
                <a:schemeClr val="accent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none"/>
          </c:marker>
          <c:cat>
            <c:numRef>
              <c:f>Sheet1!$A$2:$A$136</c:f>
              <c:numCache>
                <c:formatCode>mmm\-yy</c:formatCode>
                <c:ptCount val="135"/>
                <c:pt idx="0">
                  <c:v>39814</c:v>
                </c:pt>
                <c:pt idx="1">
                  <c:v>39845</c:v>
                </c:pt>
                <c:pt idx="2">
                  <c:v>39873</c:v>
                </c:pt>
                <c:pt idx="3">
                  <c:v>39904</c:v>
                </c:pt>
                <c:pt idx="4">
                  <c:v>39934</c:v>
                </c:pt>
                <c:pt idx="5">
                  <c:v>39965</c:v>
                </c:pt>
                <c:pt idx="6">
                  <c:v>39995</c:v>
                </c:pt>
                <c:pt idx="7">
                  <c:v>40026</c:v>
                </c:pt>
                <c:pt idx="8">
                  <c:v>40057</c:v>
                </c:pt>
                <c:pt idx="9">
                  <c:v>40087</c:v>
                </c:pt>
                <c:pt idx="10">
                  <c:v>40118</c:v>
                </c:pt>
                <c:pt idx="11">
                  <c:v>40148</c:v>
                </c:pt>
                <c:pt idx="12">
                  <c:v>40179</c:v>
                </c:pt>
                <c:pt idx="13">
                  <c:v>40210</c:v>
                </c:pt>
                <c:pt idx="14">
                  <c:v>40238</c:v>
                </c:pt>
                <c:pt idx="15">
                  <c:v>40269</c:v>
                </c:pt>
                <c:pt idx="16">
                  <c:v>40299</c:v>
                </c:pt>
                <c:pt idx="17">
                  <c:v>40330</c:v>
                </c:pt>
                <c:pt idx="18">
                  <c:v>40360</c:v>
                </c:pt>
                <c:pt idx="19">
                  <c:v>40391</c:v>
                </c:pt>
                <c:pt idx="20">
                  <c:v>40422</c:v>
                </c:pt>
                <c:pt idx="21">
                  <c:v>40452</c:v>
                </c:pt>
                <c:pt idx="22">
                  <c:v>40483</c:v>
                </c:pt>
                <c:pt idx="23">
                  <c:v>40513</c:v>
                </c:pt>
                <c:pt idx="24">
                  <c:v>40544</c:v>
                </c:pt>
                <c:pt idx="25">
                  <c:v>40575</c:v>
                </c:pt>
                <c:pt idx="26">
                  <c:v>40603</c:v>
                </c:pt>
                <c:pt idx="27">
                  <c:v>40634</c:v>
                </c:pt>
                <c:pt idx="28">
                  <c:v>40664</c:v>
                </c:pt>
                <c:pt idx="29">
                  <c:v>40695</c:v>
                </c:pt>
                <c:pt idx="30">
                  <c:v>40725</c:v>
                </c:pt>
                <c:pt idx="31">
                  <c:v>40756</c:v>
                </c:pt>
                <c:pt idx="32">
                  <c:v>40787</c:v>
                </c:pt>
                <c:pt idx="33">
                  <c:v>40817</c:v>
                </c:pt>
                <c:pt idx="34">
                  <c:v>40848</c:v>
                </c:pt>
                <c:pt idx="35">
                  <c:v>40878</c:v>
                </c:pt>
                <c:pt idx="36">
                  <c:v>40909</c:v>
                </c:pt>
                <c:pt idx="37">
                  <c:v>40940</c:v>
                </c:pt>
                <c:pt idx="38">
                  <c:v>40969</c:v>
                </c:pt>
                <c:pt idx="39">
                  <c:v>41000</c:v>
                </c:pt>
                <c:pt idx="40">
                  <c:v>41030</c:v>
                </c:pt>
                <c:pt idx="41">
                  <c:v>41061</c:v>
                </c:pt>
                <c:pt idx="42">
                  <c:v>41091</c:v>
                </c:pt>
                <c:pt idx="43">
                  <c:v>41122</c:v>
                </c:pt>
                <c:pt idx="44">
                  <c:v>41153</c:v>
                </c:pt>
                <c:pt idx="45">
                  <c:v>41183</c:v>
                </c:pt>
                <c:pt idx="46">
                  <c:v>41214</c:v>
                </c:pt>
                <c:pt idx="47">
                  <c:v>41244</c:v>
                </c:pt>
                <c:pt idx="48">
                  <c:v>41275</c:v>
                </c:pt>
                <c:pt idx="49">
                  <c:v>41306</c:v>
                </c:pt>
                <c:pt idx="50">
                  <c:v>41334</c:v>
                </c:pt>
                <c:pt idx="51">
                  <c:v>41365</c:v>
                </c:pt>
                <c:pt idx="52">
                  <c:v>41395</c:v>
                </c:pt>
                <c:pt idx="53">
                  <c:v>41426</c:v>
                </c:pt>
                <c:pt idx="54">
                  <c:v>41456</c:v>
                </c:pt>
                <c:pt idx="55">
                  <c:v>41487</c:v>
                </c:pt>
                <c:pt idx="56">
                  <c:v>41518</c:v>
                </c:pt>
                <c:pt idx="57">
                  <c:v>41548</c:v>
                </c:pt>
                <c:pt idx="58">
                  <c:v>41579</c:v>
                </c:pt>
                <c:pt idx="59">
                  <c:v>41609</c:v>
                </c:pt>
                <c:pt idx="60">
                  <c:v>41640</c:v>
                </c:pt>
                <c:pt idx="61">
                  <c:v>41671</c:v>
                </c:pt>
                <c:pt idx="62">
                  <c:v>41699</c:v>
                </c:pt>
                <c:pt idx="63">
                  <c:v>41730</c:v>
                </c:pt>
                <c:pt idx="64">
                  <c:v>41760</c:v>
                </c:pt>
                <c:pt idx="65">
                  <c:v>41791</c:v>
                </c:pt>
                <c:pt idx="66">
                  <c:v>41821</c:v>
                </c:pt>
                <c:pt idx="67">
                  <c:v>41852</c:v>
                </c:pt>
                <c:pt idx="68">
                  <c:v>41883</c:v>
                </c:pt>
                <c:pt idx="69">
                  <c:v>41913</c:v>
                </c:pt>
                <c:pt idx="70">
                  <c:v>41944</c:v>
                </c:pt>
                <c:pt idx="71">
                  <c:v>41974</c:v>
                </c:pt>
                <c:pt idx="72">
                  <c:v>42005</c:v>
                </c:pt>
                <c:pt idx="73">
                  <c:v>42036</c:v>
                </c:pt>
                <c:pt idx="74">
                  <c:v>42064</c:v>
                </c:pt>
                <c:pt idx="75">
                  <c:v>42095</c:v>
                </c:pt>
                <c:pt idx="76">
                  <c:v>42125</c:v>
                </c:pt>
                <c:pt idx="77">
                  <c:v>42156</c:v>
                </c:pt>
                <c:pt idx="78">
                  <c:v>42186</c:v>
                </c:pt>
                <c:pt idx="79">
                  <c:v>42217</c:v>
                </c:pt>
                <c:pt idx="80">
                  <c:v>42248</c:v>
                </c:pt>
                <c:pt idx="81">
                  <c:v>42278</c:v>
                </c:pt>
                <c:pt idx="82">
                  <c:v>42309</c:v>
                </c:pt>
                <c:pt idx="83">
                  <c:v>42339</c:v>
                </c:pt>
                <c:pt idx="84">
                  <c:v>42370</c:v>
                </c:pt>
                <c:pt idx="85">
                  <c:v>42401</c:v>
                </c:pt>
                <c:pt idx="86">
                  <c:v>42430</c:v>
                </c:pt>
                <c:pt idx="87">
                  <c:v>42461</c:v>
                </c:pt>
                <c:pt idx="88">
                  <c:v>42491</c:v>
                </c:pt>
                <c:pt idx="89">
                  <c:v>42522</c:v>
                </c:pt>
                <c:pt idx="90">
                  <c:v>42552</c:v>
                </c:pt>
                <c:pt idx="91">
                  <c:v>42583</c:v>
                </c:pt>
                <c:pt idx="92">
                  <c:v>42614</c:v>
                </c:pt>
                <c:pt idx="93">
                  <c:v>42644</c:v>
                </c:pt>
                <c:pt idx="94">
                  <c:v>42675</c:v>
                </c:pt>
                <c:pt idx="95">
                  <c:v>42705</c:v>
                </c:pt>
                <c:pt idx="96">
                  <c:v>42736</c:v>
                </c:pt>
                <c:pt idx="97">
                  <c:v>42767</c:v>
                </c:pt>
                <c:pt idx="98">
                  <c:v>42795</c:v>
                </c:pt>
                <c:pt idx="99">
                  <c:v>42826</c:v>
                </c:pt>
                <c:pt idx="100">
                  <c:v>42856</c:v>
                </c:pt>
                <c:pt idx="101">
                  <c:v>42887</c:v>
                </c:pt>
                <c:pt idx="102">
                  <c:v>42917</c:v>
                </c:pt>
                <c:pt idx="103">
                  <c:v>42948</c:v>
                </c:pt>
                <c:pt idx="104">
                  <c:v>42979</c:v>
                </c:pt>
                <c:pt idx="105">
                  <c:v>43009</c:v>
                </c:pt>
                <c:pt idx="106">
                  <c:v>43040</c:v>
                </c:pt>
                <c:pt idx="107">
                  <c:v>43070</c:v>
                </c:pt>
                <c:pt idx="108">
                  <c:v>43101</c:v>
                </c:pt>
                <c:pt idx="109">
                  <c:v>43132</c:v>
                </c:pt>
                <c:pt idx="110">
                  <c:v>43160</c:v>
                </c:pt>
                <c:pt idx="111">
                  <c:v>43191</c:v>
                </c:pt>
                <c:pt idx="112">
                  <c:v>43221</c:v>
                </c:pt>
                <c:pt idx="113">
                  <c:v>43252</c:v>
                </c:pt>
                <c:pt idx="114">
                  <c:v>43282</c:v>
                </c:pt>
                <c:pt idx="115">
                  <c:v>43313</c:v>
                </c:pt>
                <c:pt idx="116">
                  <c:v>43344</c:v>
                </c:pt>
                <c:pt idx="117">
                  <c:v>43374</c:v>
                </c:pt>
                <c:pt idx="118">
                  <c:v>43405</c:v>
                </c:pt>
                <c:pt idx="119">
                  <c:v>43435</c:v>
                </c:pt>
                <c:pt idx="120">
                  <c:v>43466</c:v>
                </c:pt>
                <c:pt idx="121">
                  <c:v>43497</c:v>
                </c:pt>
                <c:pt idx="122">
                  <c:v>43525</c:v>
                </c:pt>
                <c:pt idx="123">
                  <c:v>43556</c:v>
                </c:pt>
                <c:pt idx="124">
                  <c:v>43586</c:v>
                </c:pt>
                <c:pt idx="125">
                  <c:v>43617</c:v>
                </c:pt>
                <c:pt idx="126">
                  <c:v>43647</c:v>
                </c:pt>
                <c:pt idx="127">
                  <c:v>43678</c:v>
                </c:pt>
                <c:pt idx="128">
                  <c:v>43709</c:v>
                </c:pt>
                <c:pt idx="129">
                  <c:v>43739</c:v>
                </c:pt>
                <c:pt idx="130">
                  <c:v>43770</c:v>
                </c:pt>
                <c:pt idx="131">
                  <c:v>43800</c:v>
                </c:pt>
                <c:pt idx="132">
                  <c:v>43831</c:v>
                </c:pt>
                <c:pt idx="133">
                  <c:v>43862</c:v>
                </c:pt>
                <c:pt idx="134">
                  <c:v>43891</c:v>
                </c:pt>
              </c:numCache>
            </c:numRef>
          </c:cat>
          <c:val>
            <c:numRef>
              <c:f>Sheet1!$B$2:$B$136</c:f>
              <c:numCache>
                <c:formatCode>General</c:formatCode>
                <c:ptCount val="135"/>
                <c:pt idx="0">
                  <c:v>-38.1</c:v>
                </c:pt>
                <c:pt idx="1">
                  <c:v>-47.2</c:v>
                </c:pt>
                <c:pt idx="2">
                  <c:v>-55.7</c:v>
                </c:pt>
                <c:pt idx="3">
                  <c:v>-58.8</c:v>
                </c:pt>
                <c:pt idx="4">
                  <c:v>-63</c:v>
                </c:pt>
                <c:pt idx="5">
                  <c:v>-61</c:v>
                </c:pt>
                <c:pt idx="6">
                  <c:v>-58.5</c:v>
                </c:pt>
                <c:pt idx="7">
                  <c:v>-52.3</c:v>
                </c:pt>
                <c:pt idx="8">
                  <c:v>-51.2</c:v>
                </c:pt>
                <c:pt idx="9">
                  <c:v>-41.2</c:v>
                </c:pt>
                <c:pt idx="10">
                  <c:v>-33.6</c:v>
                </c:pt>
                <c:pt idx="11">
                  <c:v>-28.5</c:v>
                </c:pt>
                <c:pt idx="12">
                  <c:v>-26.1</c:v>
                </c:pt>
                <c:pt idx="13">
                  <c:v>-24.6</c:v>
                </c:pt>
                <c:pt idx="14">
                  <c:v>-18.2</c:v>
                </c:pt>
                <c:pt idx="15">
                  <c:v>-4</c:v>
                </c:pt>
                <c:pt idx="16">
                  <c:v>3.6</c:v>
                </c:pt>
                <c:pt idx="17">
                  <c:v>12.8</c:v>
                </c:pt>
                <c:pt idx="18">
                  <c:v>23.6</c:v>
                </c:pt>
                <c:pt idx="19">
                  <c:v>24.8</c:v>
                </c:pt>
                <c:pt idx="20">
                  <c:v>26.1</c:v>
                </c:pt>
                <c:pt idx="21">
                  <c:v>37.299999999999997</c:v>
                </c:pt>
                <c:pt idx="22">
                  <c:v>33.700000000000003</c:v>
                </c:pt>
                <c:pt idx="23">
                  <c:v>38.9</c:v>
                </c:pt>
                <c:pt idx="24">
                  <c:v>40.9</c:v>
                </c:pt>
                <c:pt idx="25">
                  <c:v>40.1</c:v>
                </c:pt>
                <c:pt idx="26">
                  <c:v>43.3</c:v>
                </c:pt>
                <c:pt idx="27">
                  <c:v>45.6</c:v>
                </c:pt>
                <c:pt idx="28">
                  <c:v>46.3</c:v>
                </c:pt>
                <c:pt idx="29">
                  <c:v>46.6</c:v>
                </c:pt>
                <c:pt idx="30">
                  <c:v>42.9</c:v>
                </c:pt>
                <c:pt idx="31">
                  <c:v>38</c:v>
                </c:pt>
                <c:pt idx="32">
                  <c:v>41.3</c:v>
                </c:pt>
                <c:pt idx="33">
                  <c:v>35.700000000000003</c:v>
                </c:pt>
                <c:pt idx="34">
                  <c:v>35.1</c:v>
                </c:pt>
                <c:pt idx="35">
                  <c:v>35.299999999999997</c:v>
                </c:pt>
                <c:pt idx="36">
                  <c:v>37.700000000000003</c:v>
                </c:pt>
                <c:pt idx="37">
                  <c:v>35.799999999999997</c:v>
                </c:pt>
                <c:pt idx="38">
                  <c:v>32.700000000000003</c:v>
                </c:pt>
                <c:pt idx="39">
                  <c:v>28.1</c:v>
                </c:pt>
                <c:pt idx="40">
                  <c:v>23.1</c:v>
                </c:pt>
                <c:pt idx="41">
                  <c:v>24.4</c:v>
                </c:pt>
                <c:pt idx="42">
                  <c:v>19</c:v>
                </c:pt>
                <c:pt idx="43">
                  <c:v>16.399999999999999</c:v>
                </c:pt>
                <c:pt idx="44">
                  <c:v>13.7</c:v>
                </c:pt>
                <c:pt idx="45">
                  <c:v>8.1</c:v>
                </c:pt>
                <c:pt idx="46">
                  <c:v>12.6</c:v>
                </c:pt>
                <c:pt idx="47">
                  <c:v>12.6</c:v>
                </c:pt>
                <c:pt idx="48">
                  <c:v>11.4</c:v>
                </c:pt>
                <c:pt idx="49">
                  <c:v>12.5</c:v>
                </c:pt>
                <c:pt idx="50">
                  <c:v>10.199999999999999</c:v>
                </c:pt>
                <c:pt idx="51">
                  <c:v>5.6</c:v>
                </c:pt>
                <c:pt idx="52">
                  <c:v>8</c:v>
                </c:pt>
                <c:pt idx="53">
                  <c:v>7.1</c:v>
                </c:pt>
                <c:pt idx="54">
                  <c:v>11</c:v>
                </c:pt>
                <c:pt idx="55">
                  <c:v>15</c:v>
                </c:pt>
                <c:pt idx="56">
                  <c:v>14.9</c:v>
                </c:pt>
                <c:pt idx="57">
                  <c:v>18.399999999999999</c:v>
                </c:pt>
                <c:pt idx="58">
                  <c:v>23.1</c:v>
                </c:pt>
                <c:pt idx="59">
                  <c:v>22</c:v>
                </c:pt>
                <c:pt idx="60">
                  <c:v>24</c:v>
                </c:pt>
                <c:pt idx="61">
                  <c:v>33.1</c:v>
                </c:pt>
                <c:pt idx="62">
                  <c:v>38.6</c:v>
                </c:pt>
                <c:pt idx="63">
                  <c:v>37.1</c:v>
                </c:pt>
                <c:pt idx="64">
                  <c:v>33.9</c:v>
                </c:pt>
                <c:pt idx="65">
                  <c:v>30.1</c:v>
                </c:pt>
                <c:pt idx="66">
                  <c:v>27.2</c:v>
                </c:pt>
                <c:pt idx="67">
                  <c:v>26.5</c:v>
                </c:pt>
                <c:pt idx="68">
                  <c:v>29</c:v>
                </c:pt>
                <c:pt idx="69">
                  <c:v>23.8</c:v>
                </c:pt>
                <c:pt idx="70">
                  <c:v>23.4</c:v>
                </c:pt>
                <c:pt idx="71">
                  <c:v>22.3</c:v>
                </c:pt>
                <c:pt idx="72">
                  <c:v>21.7</c:v>
                </c:pt>
                <c:pt idx="73">
                  <c:v>19.5</c:v>
                </c:pt>
                <c:pt idx="74">
                  <c:v>22.2</c:v>
                </c:pt>
                <c:pt idx="75">
                  <c:v>22.9</c:v>
                </c:pt>
                <c:pt idx="76">
                  <c:v>23.7</c:v>
                </c:pt>
                <c:pt idx="77">
                  <c:v>19.100000000000001</c:v>
                </c:pt>
                <c:pt idx="78">
                  <c:v>22.4</c:v>
                </c:pt>
                <c:pt idx="79">
                  <c:v>26.8</c:v>
                </c:pt>
                <c:pt idx="80">
                  <c:v>21</c:v>
                </c:pt>
                <c:pt idx="81">
                  <c:v>20.100000000000001</c:v>
                </c:pt>
                <c:pt idx="82">
                  <c:v>21.6</c:v>
                </c:pt>
                <c:pt idx="83">
                  <c:v>20.6</c:v>
                </c:pt>
                <c:pt idx="84">
                  <c:v>18.600000000000001</c:v>
                </c:pt>
                <c:pt idx="85">
                  <c:v>18.100000000000001</c:v>
                </c:pt>
                <c:pt idx="86">
                  <c:v>19.8</c:v>
                </c:pt>
                <c:pt idx="87">
                  <c:v>17.600000000000001</c:v>
                </c:pt>
                <c:pt idx="88">
                  <c:v>20.6</c:v>
                </c:pt>
                <c:pt idx="89">
                  <c:v>22.4</c:v>
                </c:pt>
                <c:pt idx="90">
                  <c:v>22.6</c:v>
                </c:pt>
                <c:pt idx="91">
                  <c:v>14</c:v>
                </c:pt>
                <c:pt idx="92">
                  <c:v>24.1</c:v>
                </c:pt>
                <c:pt idx="93">
                  <c:v>28.2</c:v>
                </c:pt>
                <c:pt idx="94">
                  <c:v>25.7</c:v>
                </c:pt>
                <c:pt idx="95">
                  <c:v>29.7</c:v>
                </c:pt>
                <c:pt idx="96">
                  <c:v>33.5</c:v>
                </c:pt>
                <c:pt idx="97">
                  <c:v>36</c:v>
                </c:pt>
                <c:pt idx="98">
                  <c:v>38.6</c:v>
                </c:pt>
                <c:pt idx="99">
                  <c:v>41.2</c:v>
                </c:pt>
                <c:pt idx="100">
                  <c:v>39.5</c:v>
                </c:pt>
                <c:pt idx="101">
                  <c:v>42.5</c:v>
                </c:pt>
                <c:pt idx="102">
                  <c:v>43.7</c:v>
                </c:pt>
                <c:pt idx="103">
                  <c:v>43.3</c:v>
                </c:pt>
                <c:pt idx="104">
                  <c:v>47.2</c:v>
                </c:pt>
                <c:pt idx="105">
                  <c:v>50.1</c:v>
                </c:pt>
                <c:pt idx="106">
                  <c:v>51.9</c:v>
                </c:pt>
                <c:pt idx="107">
                  <c:v>53.7</c:v>
                </c:pt>
                <c:pt idx="108">
                  <c:v>54.1</c:v>
                </c:pt>
                <c:pt idx="109">
                  <c:v>54.6</c:v>
                </c:pt>
                <c:pt idx="110">
                  <c:v>52.7</c:v>
                </c:pt>
                <c:pt idx="111">
                  <c:v>49.5</c:v>
                </c:pt>
                <c:pt idx="112">
                  <c:v>50.4</c:v>
                </c:pt>
                <c:pt idx="113">
                  <c:v>49.1</c:v>
                </c:pt>
                <c:pt idx="114">
                  <c:v>49</c:v>
                </c:pt>
                <c:pt idx="115">
                  <c:v>47.4</c:v>
                </c:pt>
                <c:pt idx="116">
                  <c:v>49.5</c:v>
                </c:pt>
                <c:pt idx="117" formatCode="0.0">
                  <c:v>45.587009999999999</c:v>
                </c:pt>
                <c:pt idx="118" formatCode="0.0">
                  <c:v>41.737870000000001</c:v>
                </c:pt>
                <c:pt idx="119" formatCode="0.0">
                  <c:v>41.26155</c:v>
                </c:pt>
                <c:pt idx="120" formatCode="0.0">
                  <c:v>33.79439</c:v>
                </c:pt>
                <c:pt idx="121" formatCode="0.0">
                  <c:v>28.34169</c:v>
                </c:pt>
                <c:pt idx="122" formatCode="0.0">
                  <c:v>22.33278</c:v>
                </c:pt>
                <c:pt idx="123" formatCode="0.0">
                  <c:v>18.677720000000001</c:v>
                </c:pt>
                <c:pt idx="124" formatCode="0.0">
                  <c:v>16.709579999999999</c:v>
                </c:pt>
                <c:pt idx="125" formatCode="0.0">
                  <c:v>11.456759999999999</c:v>
                </c:pt>
                <c:pt idx="126" formatCode="0.0">
                  <c:v>0.63761999999999996</c:v>
                </c:pt>
                <c:pt idx="127" formatCode="0.0">
                  <c:v>1.6849099999999999</c:v>
                </c:pt>
                <c:pt idx="128" formatCode="0.0">
                  <c:v>-4.6268399999999996</c:v>
                </c:pt>
                <c:pt idx="129" formatCode="0.0">
                  <c:v>-8.3502700000000001</c:v>
                </c:pt>
                <c:pt idx="130" formatCode="0.0">
                  <c:v>-8.5844699999999996</c:v>
                </c:pt>
                <c:pt idx="131" formatCode="0.0">
                  <c:v>-10.0296</c:v>
                </c:pt>
                <c:pt idx="132" formatCode="0.0">
                  <c:v>-12.38733</c:v>
                </c:pt>
                <c:pt idx="133" formatCode="0.0">
                  <c:v>-5.8271699999999997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Zukunftserwartungen</c:v>
                </c:pt>
              </c:strCache>
            </c:strRef>
          </c:tx>
          <c:spPr>
            <a:ln w="37717">
              <a:solidFill>
                <a:srgbClr val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none"/>
          </c:marker>
          <c:cat>
            <c:numRef>
              <c:f>Sheet1!$A$2:$A$136</c:f>
              <c:numCache>
                <c:formatCode>mmm\-yy</c:formatCode>
                <c:ptCount val="135"/>
                <c:pt idx="0">
                  <c:v>39814</c:v>
                </c:pt>
                <c:pt idx="1">
                  <c:v>39845</c:v>
                </c:pt>
                <c:pt idx="2">
                  <c:v>39873</c:v>
                </c:pt>
                <c:pt idx="3">
                  <c:v>39904</c:v>
                </c:pt>
                <c:pt idx="4">
                  <c:v>39934</c:v>
                </c:pt>
                <c:pt idx="5">
                  <c:v>39965</c:v>
                </c:pt>
                <c:pt idx="6">
                  <c:v>39995</c:v>
                </c:pt>
                <c:pt idx="7">
                  <c:v>40026</c:v>
                </c:pt>
                <c:pt idx="8">
                  <c:v>40057</c:v>
                </c:pt>
                <c:pt idx="9">
                  <c:v>40087</c:v>
                </c:pt>
                <c:pt idx="10">
                  <c:v>40118</c:v>
                </c:pt>
                <c:pt idx="11">
                  <c:v>40148</c:v>
                </c:pt>
                <c:pt idx="12">
                  <c:v>40179</c:v>
                </c:pt>
                <c:pt idx="13">
                  <c:v>40210</c:v>
                </c:pt>
                <c:pt idx="14">
                  <c:v>40238</c:v>
                </c:pt>
                <c:pt idx="15">
                  <c:v>40269</c:v>
                </c:pt>
                <c:pt idx="16">
                  <c:v>40299</c:v>
                </c:pt>
                <c:pt idx="17">
                  <c:v>40330</c:v>
                </c:pt>
                <c:pt idx="18">
                  <c:v>40360</c:v>
                </c:pt>
                <c:pt idx="19">
                  <c:v>40391</c:v>
                </c:pt>
                <c:pt idx="20">
                  <c:v>40422</c:v>
                </c:pt>
                <c:pt idx="21">
                  <c:v>40452</c:v>
                </c:pt>
                <c:pt idx="22">
                  <c:v>40483</c:v>
                </c:pt>
                <c:pt idx="23">
                  <c:v>40513</c:v>
                </c:pt>
                <c:pt idx="24">
                  <c:v>40544</c:v>
                </c:pt>
                <c:pt idx="25">
                  <c:v>40575</c:v>
                </c:pt>
                <c:pt idx="26">
                  <c:v>40603</c:v>
                </c:pt>
                <c:pt idx="27">
                  <c:v>40634</c:v>
                </c:pt>
                <c:pt idx="28">
                  <c:v>40664</c:v>
                </c:pt>
                <c:pt idx="29">
                  <c:v>40695</c:v>
                </c:pt>
                <c:pt idx="30">
                  <c:v>40725</c:v>
                </c:pt>
                <c:pt idx="31">
                  <c:v>40756</c:v>
                </c:pt>
                <c:pt idx="32">
                  <c:v>40787</c:v>
                </c:pt>
                <c:pt idx="33">
                  <c:v>40817</c:v>
                </c:pt>
                <c:pt idx="34">
                  <c:v>40848</c:v>
                </c:pt>
                <c:pt idx="35">
                  <c:v>40878</c:v>
                </c:pt>
                <c:pt idx="36">
                  <c:v>40909</c:v>
                </c:pt>
                <c:pt idx="37">
                  <c:v>40940</c:v>
                </c:pt>
                <c:pt idx="38">
                  <c:v>40969</c:v>
                </c:pt>
                <c:pt idx="39">
                  <c:v>41000</c:v>
                </c:pt>
                <c:pt idx="40">
                  <c:v>41030</c:v>
                </c:pt>
                <c:pt idx="41">
                  <c:v>41061</c:v>
                </c:pt>
                <c:pt idx="42">
                  <c:v>41091</c:v>
                </c:pt>
                <c:pt idx="43">
                  <c:v>41122</c:v>
                </c:pt>
                <c:pt idx="44">
                  <c:v>41153</c:v>
                </c:pt>
                <c:pt idx="45">
                  <c:v>41183</c:v>
                </c:pt>
                <c:pt idx="46">
                  <c:v>41214</c:v>
                </c:pt>
                <c:pt idx="47">
                  <c:v>41244</c:v>
                </c:pt>
                <c:pt idx="48">
                  <c:v>41275</c:v>
                </c:pt>
                <c:pt idx="49">
                  <c:v>41306</c:v>
                </c:pt>
                <c:pt idx="50">
                  <c:v>41334</c:v>
                </c:pt>
                <c:pt idx="51">
                  <c:v>41365</c:v>
                </c:pt>
                <c:pt idx="52">
                  <c:v>41395</c:v>
                </c:pt>
                <c:pt idx="53">
                  <c:v>41426</c:v>
                </c:pt>
                <c:pt idx="54">
                  <c:v>41456</c:v>
                </c:pt>
                <c:pt idx="55">
                  <c:v>41487</c:v>
                </c:pt>
                <c:pt idx="56">
                  <c:v>41518</c:v>
                </c:pt>
                <c:pt idx="57">
                  <c:v>41548</c:v>
                </c:pt>
                <c:pt idx="58">
                  <c:v>41579</c:v>
                </c:pt>
                <c:pt idx="59">
                  <c:v>41609</c:v>
                </c:pt>
                <c:pt idx="60">
                  <c:v>41640</c:v>
                </c:pt>
                <c:pt idx="61">
                  <c:v>41671</c:v>
                </c:pt>
                <c:pt idx="62">
                  <c:v>41699</c:v>
                </c:pt>
                <c:pt idx="63">
                  <c:v>41730</c:v>
                </c:pt>
                <c:pt idx="64">
                  <c:v>41760</c:v>
                </c:pt>
                <c:pt idx="65">
                  <c:v>41791</c:v>
                </c:pt>
                <c:pt idx="66">
                  <c:v>41821</c:v>
                </c:pt>
                <c:pt idx="67">
                  <c:v>41852</c:v>
                </c:pt>
                <c:pt idx="68">
                  <c:v>41883</c:v>
                </c:pt>
                <c:pt idx="69">
                  <c:v>41913</c:v>
                </c:pt>
                <c:pt idx="70">
                  <c:v>41944</c:v>
                </c:pt>
                <c:pt idx="71">
                  <c:v>41974</c:v>
                </c:pt>
                <c:pt idx="72">
                  <c:v>42005</c:v>
                </c:pt>
                <c:pt idx="73">
                  <c:v>42036</c:v>
                </c:pt>
                <c:pt idx="74">
                  <c:v>42064</c:v>
                </c:pt>
                <c:pt idx="75">
                  <c:v>42095</c:v>
                </c:pt>
                <c:pt idx="76">
                  <c:v>42125</c:v>
                </c:pt>
                <c:pt idx="77">
                  <c:v>42156</c:v>
                </c:pt>
                <c:pt idx="78">
                  <c:v>42186</c:v>
                </c:pt>
                <c:pt idx="79">
                  <c:v>42217</c:v>
                </c:pt>
                <c:pt idx="80">
                  <c:v>42248</c:v>
                </c:pt>
                <c:pt idx="81">
                  <c:v>42278</c:v>
                </c:pt>
                <c:pt idx="82">
                  <c:v>42309</c:v>
                </c:pt>
                <c:pt idx="83">
                  <c:v>42339</c:v>
                </c:pt>
                <c:pt idx="84">
                  <c:v>42370</c:v>
                </c:pt>
                <c:pt idx="85">
                  <c:v>42401</c:v>
                </c:pt>
                <c:pt idx="86">
                  <c:v>42430</c:v>
                </c:pt>
                <c:pt idx="87">
                  <c:v>42461</c:v>
                </c:pt>
                <c:pt idx="88">
                  <c:v>42491</c:v>
                </c:pt>
                <c:pt idx="89">
                  <c:v>42522</c:v>
                </c:pt>
                <c:pt idx="90">
                  <c:v>42552</c:v>
                </c:pt>
                <c:pt idx="91">
                  <c:v>42583</c:v>
                </c:pt>
                <c:pt idx="92">
                  <c:v>42614</c:v>
                </c:pt>
                <c:pt idx="93">
                  <c:v>42644</c:v>
                </c:pt>
                <c:pt idx="94">
                  <c:v>42675</c:v>
                </c:pt>
                <c:pt idx="95">
                  <c:v>42705</c:v>
                </c:pt>
                <c:pt idx="96">
                  <c:v>42736</c:v>
                </c:pt>
                <c:pt idx="97">
                  <c:v>42767</c:v>
                </c:pt>
                <c:pt idx="98">
                  <c:v>42795</c:v>
                </c:pt>
                <c:pt idx="99">
                  <c:v>42826</c:v>
                </c:pt>
                <c:pt idx="100">
                  <c:v>42856</c:v>
                </c:pt>
                <c:pt idx="101">
                  <c:v>42887</c:v>
                </c:pt>
                <c:pt idx="102">
                  <c:v>42917</c:v>
                </c:pt>
                <c:pt idx="103">
                  <c:v>42948</c:v>
                </c:pt>
                <c:pt idx="104">
                  <c:v>42979</c:v>
                </c:pt>
                <c:pt idx="105">
                  <c:v>43009</c:v>
                </c:pt>
                <c:pt idx="106">
                  <c:v>43040</c:v>
                </c:pt>
                <c:pt idx="107">
                  <c:v>43070</c:v>
                </c:pt>
                <c:pt idx="108">
                  <c:v>43101</c:v>
                </c:pt>
                <c:pt idx="109">
                  <c:v>43132</c:v>
                </c:pt>
                <c:pt idx="110">
                  <c:v>43160</c:v>
                </c:pt>
                <c:pt idx="111">
                  <c:v>43191</c:v>
                </c:pt>
                <c:pt idx="112">
                  <c:v>43221</c:v>
                </c:pt>
                <c:pt idx="113">
                  <c:v>43252</c:v>
                </c:pt>
                <c:pt idx="114">
                  <c:v>43282</c:v>
                </c:pt>
                <c:pt idx="115">
                  <c:v>43313</c:v>
                </c:pt>
                <c:pt idx="116">
                  <c:v>43344</c:v>
                </c:pt>
                <c:pt idx="117">
                  <c:v>43374</c:v>
                </c:pt>
                <c:pt idx="118">
                  <c:v>43405</c:v>
                </c:pt>
                <c:pt idx="119">
                  <c:v>43435</c:v>
                </c:pt>
                <c:pt idx="120">
                  <c:v>43466</c:v>
                </c:pt>
                <c:pt idx="121">
                  <c:v>43497</c:v>
                </c:pt>
                <c:pt idx="122">
                  <c:v>43525</c:v>
                </c:pt>
                <c:pt idx="123">
                  <c:v>43556</c:v>
                </c:pt>
                <c:pt idx="124">
                  <c:v>43586</c:v>
                </c:pt>
                <c:pt idx="125">
                  <c:v>43617</c:v>
                </c:pt>
                <c:pt idx="126">
                  <c:v>43647</c:v>
                </c:pt>
                <c:pt idx="127">
                  <c:v>43678</c:v>
                </c:pt>
                <c:pt idx="128">
                  <c:v>43709</c:v>
                </c:pt>
                <c:pt idx="129">
                  <c:v>43739</c:v>
                </c:pt>
                <c:pt idx="130">
                  <c:v>43770</c:v>
                </c:pt>
                <c:pt idx="131">
                  <c:v>43800</c:v>
                </c:pt>
                <c:pt idx="132">
                  <c:v>43831</c:v>
                </c:pt>
                <c:pt idx="133">
                  <c:v>43862</c:v>
                </c:pt>
                <c:pt idx="134">
                  <c:v>43891</c:v>
                </c:pt>
              </c:numCache>
            </c:numRef>
          </c:cat>
          <c:val>
            <c:numRef>
              <c:f>Sheet1!$C$2:$C$136</c:f>
              <c:numCache>
                <c:formatCode>General</c:formatCode>
                <c:ptCount val="135"/>
                <c:pt idx="0">
                  <c:v>-48.7</c:v>
                </c:pt>
                <c:pt idx="1">
                  <c:v>-45.7</c:v>
                </c:pt>
                <c:pt idx="2">
                  <c:v>-40.9</c:v>
                </c:pt>
                <c:pt idx="3">
                  <c:v>-33.799999999999997</c:v>
                </c:pt>
                <c:pt idx="4">
                  <c:v>-22.3</c:v>
                </c:pt>
                <c:pt idx="5">
                  <c:v>-11.5</c:v>
                </c:pt>
                <c:pt idx="6">
                  <c:v>-4.8</c:v>
                </c:pt>
                <c:pt idx="7">
                  <c:v>9.4</c:v>
                </c:pt>
                <c:pt idx="8">
                  <c:v>12</c:v>
                </c:pt>
                <c:pt idx="9">
                  <c:v>11.3</c:v>
                </c:pt>
                <c:pt idx="10">
                  <c:v>13.4</c:v>
                </c:pt>
                <c:pt idx="11">
                  <c:v>13.6</c:v>
                </c:pt>
                <c:pt idx="12">
                  <c:v>12</c:v>
                </c:pt>
                <c:pt idx="13">
                  <c:v>13.3</c:v>
                </c:pt>
                <c:pt idx="14">
                  <c:v>15.8</c:v>
                </c:pt>
                <c:pt idx="15">
                  <c:v>18.899999999999999</c:v>
                </c:pt>
                <c:pt idx="16">
                  <c:v>22.5</c:v>
                </c:pt>
                <c:pt idx="17">
                  <c:v>21.9</c:v>
                </c:pt>
                <c:pt idx="18">
                  <c:v>24.4</c:v>
                </c:pt>
                <c:pt idx="19">
                  <c:v>24.7</c:v>
                </c:pt>
                <c:pt idx="20">
                  <c:v>22.6</c:v>
                </c:pt>
                <c:pt idx="21">
                  <c:v>25</c:v>
                </c:pt>
                <c:pt idx="22">
                  <c:v>26.2</c:v>
                </c:pt>
                <c:pt idx="23">
                  <c:v>27.5</c:v>
                </c:pt>
                <c:pt idx="24">
                  <c:v>25.7</c:v>
                </c:pt>
                <c:pt idx="25">
                  <c:v>24.5</c:v>
                </c:pt>
                <c:pt idx="26">
                  <c:v>20.6</c:v>
                </c:pt>
                <c:pt idx="27">
                  <c:v>12.7</c:v>
                </c:pt>
                <c:pt idx="28">
                  <c:v>10.3</c:v>
                </c:pt>
                <c:pt idx="29">
                  <c:v>14.3</c:v>
                </c:pt>
                <c:pt idx="30">
                  <c:v>5.5</c:v>
                </c:pt>
                <c:pt idx="31">
                  <c:v>-1</c:v>
                </c:pt>
                <c:pt idx="32">
                  <c:v>-1.8</c:v>
                </c:pt>
                <c:pt idx="33">
                  <c:v>-4.4000000000000004</c:v>
                </c:pt>
                <c:pt idx="34">
                  <c:v>-2.9</c:v>
                </c:pt>
                <c:pt idx="35">
                  <c:v>-9.8000000000000007</c:v>
                </c:pt>
                <c:pt idx="36">
                  <c:v>-3.8</c:v>
                </c:pt>
                <c:pt idx="37">
                  <c:v>-6.1</c:v>
                </c:pt>
                <c:pt idx="38">
                  <c:v>-5.6</c:v>
                </c:pt>
                <c:pt idx="39">
                  <c:v>-7.2</c:v>
                </c:pt>
                <c:pt idx="40">
                  <c:v>-12.8</c:v>
                </c:pt>
                <c:pt idx="41">
                  <c:v>-13.5</c:v>
                </c:pt>
                <c:pt idx="42">
                  <c:v>-22.2</c:v>
                </c:pt>
                <c:pt idx="43">
                  <c:v>-25.7</c:v>
                </c:pt>
                <c:pt idx="44">
                  <c:v>-24.3</c:v>
                </c:pt>
                <c:pt idx="45">
                  <c:v>-19.100000000000001</c:v>
                </c:pt>
                <c:pt idx="46">
                  <c:v>-18.100000000000001</c:v>
                </c:pt>
                <c:pt idx="47">
                  <c:v>-13.4</c:v>
                </c:pt>
                <c:pt idx="48">
                  <c:v>-4.3</c:v>
                </c:pt>
                <c:pt idx="49">
                  <c:v>1.6</c:v>
                </c:pt>
                <c:pt idx="50">
                  <c:v>1.4</c:v>
                </c:pt>
                <c:pt idx="51">
                  <c:v>0.8</c:v>
                </c:pt>
                <c:pt idx="52">
                  <c:v>-6.7</c:v>
                </c:pt>
                <c:pt idx="53">
                  <c:v>1.8</c:v>
                </c:pt>
                <c:pt idx="54">
                  <c:v>3.1</c:v>
                </c:pt>
                <c:pt idx="55">
                  <c:v>9.6</c:v>
                </c:pt>
                <c:pt idx="56">
                  <c:v>13.1</c:v>
                </c:pt>
                <c:pt idx="57">
                  <c:v>15</c:v>
                </c:pt>
                <c:pt idx="58">
                  <c:v>18.8</c:v>
                </c:pt>
                <c:pt idx="59">
                  <c:v>18.100000000000001</c:v>
                </c:pt>
                <c:pt idx="60">
                  <c:v>18.100000000000001</c:v>
                </c:pt>
                <c:pt idx="61">
                  <c:v>20.3</c:v>
                </c:pt>
                <c:pt idx="62">
                  <c:v>14.4</c:v>
                </c:pt>
                <c:pt idx="63">
                  <c:v>13</c:v>
                </c:pt>
                <c:pt idx="64">
                  <c:v>11.5</c:v>
                </c:pt>
                <c:pt idx="65">
                  <c:v>7.9</c:v>
                </c:pt>
                <c:pt idx="66">
                  <c:v>6.4</c:v>
                </c:pt>
                <c:pt idx="67">
                  <c:v>3.9</c:v>
                </c:pt>
                <c:pt idx="68">
                  <c:v>-1.7</c:v>
                </c:pt>
                <c:pt idx="69">
                  <c:v>-6.1</c:v>
                </c:pt>
                <c:pt idx="70">
                  <c:v>-2.5</c:v>
                </c:pt>
                <c:pt idx="71">
                  <c:v>-1.3</c:v>
                </c:pt>
                <c:pt idx="72">
                  <c:v>-0.3</c:v>
                </c:pt>
                <c:pt idx="73">
                  <c:v>5.0999999999999996</c:v>
                </c:pt>
                <c:pt idx="74">
                  <c:v>5.6</c:v>
                </c:pt>
                <c:pt idx="75">
                  <c:v>6</c:v>
                </c:pt>
                <c:pt idx="76">
                  <c:v>3.7</c:v>
                </c:pt>
                <c:pt idx="77">
                  <c:v>3.2</c:v>
                </c:pt>
                <c:pt idx="78">
                  <c:v>6.6</c:v>
                </c:pt>
                <c:pt idx="79">
                  <c:v>4</c:v>
                </c:pt>
                <c:pt idx="80">
                  <c:v>2.4</c:v>
                </c:pt>
                <c:pt idx="81">
                  <c:v>-1.2</c:v>
                </c:pt>
                <c:pt idx="82">
                  <c:v>4.4000000000000004</c:v>
                </c:pt>
                <c:pt idx="83">
                  <c:v>3.4</c:v>
                </c:pt>
                <c:pt idx="84">
                  <c:v>-7.6</c:v>
                </c:pt>
                <c:pt idx="85">
                  <c:v>-10</c:v>
                </c:pt>
                <c:pt idx="86">
                  <c:v>-6.2</c:v>
                </c:pt>
                <c:pt idx="87">
                  <c:v>-3.9</c:v>
                </c:pt>
                <c:pt idx="88">
                  <c:v>-1.1000000000000001</c:v>
                </c:pt>
                <c:pt idx="89">
                  <c:v>-1.5</c:v>
                </c:pt>
                <c:pt idx="90">
                  <c:v>1.9</c:v>
                </c:pt>
                <c:pt idx="91">
                  <c:v>4</c:v>
                </c:pt>
                <c:pt idx="92">
                  <c:v>6.3</c:v>
                </c:pt>
                <c:pt idx="93">
                  <c:v>10.7</c:v>
                </c:pt>
                <c:pt idx="94">
                  <c:v>8.1999999999999993</c:v>
                </c:pt>
                <c:pt idx="95">
                  <c:v>11</c:v>
                </c:pt>
                <c:pt idx="96">
                  <c:v>12.3</c:v>
                </c:pt>
                <c:pt idx="97">
                  <c:v>7</c:v>
                </c:pt>
                <c:pt idx="98">
                  <c:v>6.2</c:v>
                </c:pt>
                <c:pt idx="99">
                  <c:v>5.2</c:v>
                </c:pt>
                <c:pt idx="100">
                  <c:v>7.9</c:v>
                </c:pt>
                <c:pt idx="101">
                  <c:v>12.7</c:v>
                </c:pt>
                <c:pt idx="102">
                  <c:v>12.9</c:v>
                </c:pt>
                <c:pt idx="103">
                  <c:v>11</c:v>
                </c:pt>
                <c:pt idx="104">
                  <c:v>21.2</c:v>
                </c:pt>
                <c:pt idx="105">
                  <c:v>19.899999999999999</c:v>
                </c:pt>
                <c:pt idx="106">
                  <c:v>20.100000000000001</c:v>
                </c:pt>
                <c:pt idx="107">
                  <c:v>18.600000000000001</c:v>
                </c:pt>
                <c:pt idx="108">
                  <c:v>14.7</c:v>
                </c:pt>
                <c:pt idx="109">
                  <c:v>9.4</c:v>
                </c:pt>
                <c:pt idx="110">
                  <c:v>7</c:v>
                </c:pt>
                <c:pt idx="111">
                  <c:v>1.9</c:v>
                </c:pt>
                <c:pt idx="112">
                  <c:v>-0.2</c:v>
                </c:pt>
                <c:pt idx="113">
                  <c:v>1.8</c:v>
                </c:pt>
                <c:pt idx="114">
                  <c:v>1.6</c:v>
                </c:pt>
                <c:pt idx="115">
                  <c:v>4</c:v>
                </c:pt>
                <c:pt idx="116">
                  <c:v>7.1</c:v>
                </c:pt>
                <c:pt idx="117" formatCode="0.0">
                  <c:v>4.4881799999999998</c:v>
                </c:pt>
                <c:pt idx="118" formatCode="0.0">
                  <c:v>2.5046900000000001</c:v>
                </c:pt>
                <c:pt idx="119" formatCode="0.0">
                  <c:v>-1.5644100000000001</c:v>
                </c:pt>
                <c:pt idx="120" formatCode="0.0">
                  <c:v>-11.1249</c:v>
                </c:pt>
                <c:pt idx="121" formatCode="0.0">
                  <c:v>-19.852830000000001</c:v>
                </c:pt>
                <c:pt idx="122" formatCode="0.0">
                  <c:v>-14.699009999999999</c:v>
                </c:pt>
                <c:pt idx="123" formatCode="0.0">
                  <c:v>-13.95054</c:v>
                </c:pt>
                <c:pt idx="124" formatCode="0.0">
                  <c:v>-16.496739999999999</c:v>
                </c:pt>
                <c:pt idx="125" formatCode="0.0">
                  <c:v>-16.952929999999999</c:v>
                </c:pt>
                <c:pt idx="126" formatCode="0.0">
                  <c:v>-22.107199999999999</c:v>
                </c:pt>
                <c:pt idx="127" formatCode="0.0">
                  <c:v>-22.477029999999999</c:v>
                </c:pt>
                <c:pt idx="128" formatCode="0.0">
                  <c:v>-22.501999999999999</c:v>
                </c:pt>
                <c:pt idx="129" formatCode="0.0">
                  <c:v>-23.538029999999999</c:v>
                </c:pt>
                <c:pt idx="130" formatCode="0.0">
                  <c:v>-22.285520000000002</c:v>
                </c:pt>
                <c:pt idx="131" formatCode="0.0">
                  <c:v>-19.490010000000002</c:v>
                </c:pt>
                <c:pt idx="132" formatCode="0.0">
                  <c:v>-11.00756</c:v>
                </c:pt>
                <c:pt idx="133" formatCode="0.0">
                  <c:v>-14.71368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low"/>
        <c:spPr>
          <a:ln w="1257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2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12572">
              <a:solidFill>
                <a:schemeClr val="tx1"/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2.1254776517077179E-2"/>
              <c:y val="6.0535081990192779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43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19360910590670569"/>
          <c:y val="0.9118395900296985"/>
          <c:w val="0.36506559556925627"/>
          <c:h val="6.1243026884101368E-2"/>
        </c:manualLayout>
      </c:layout>
      <c:overlay val="0"/>
      <c:spPr>
        <a:noFill/>
        <a:ln w="12572">
          <a:solidFill>
            <a:srgbClr val="000000"/>
          </a:solidFill>
          <a:prstDash val="solid"/>
        </a:ln>
        <a:effectLst>
          <a:outerShdw dist="35921" dir="2700000" algn="br">
            <a:srgbClr val="000000"/>
          </a:outerShdw>
        </a:effectLst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25.02.2020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de-DE" sz="1000" dirty="0" err="1">
                <a:solidFill>
                  <a:srgbClr val="000000"/>
                </a:solidFill>
                <a:latin typeface="Arial" pitchFamily="34" charset="0"/>
              </a:rPr>
              <a:t>ArGeZ</a:t>
            </a: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1289"/>
            <a:ext cx="636473" cy="52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8076112"/>
              </p:ext>
            </p:extLst>
          </p:nvPr>
        </p:nvGraphicFramePr>
        <p:xfrm>
          <a:off x="251520" y="1113235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Februar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35124" y="4659982"/>
            <a:ext cx="820928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9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  <p:sp>
        <p:nvSpPr>
          <p:cNvPr id="8" name="Pfeil nach rechts 7"/>
          <p:cNvSpPr/>
          <p:nvPr/>
        </p:nvSpPr>
        <p:spPr bwMode="auto">
          <a:xfrm rot="18462055">
            <a:off x="6256062" y="2551486"/>
            <a:ext cx="161868" cy="14994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Text Box 117"/>
          <p:cNvSpPr txBox="1">
            <a:spLocks noChangeArrowheads="1"/>
          </p:cNvSpPr>
          <p:nvPr/>
        </p:nvSpPr>
        <p:spPr bwMode="auto">
          <a:xfrm>
            <a:off x="6588224" y="1419622"/>
            <a:ext cx="223224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17145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900" dirty="0">
                <a:solidFill>
                  <a:srgbClr val="000000"/>
                </a:solidFill>
                <a:latin typeface="Arial" charset="0"/>
                <a:cs typeface="Arial" charset="0"/>
              </a:rPr>
              <a:t>Bodenbildung bei der Bewertung der aktuellen Lage </a:t>
            </a:r>
            <a:br>
              <a:rPr lang="de-DE" sz="900" dirty="0">
                <a:solidFill>
                  <a:srgbClr val="000000"/>
                </a:solidFill>
                <a:latin typeface="Arial" charset="0"/>
                <a:cs typeface="Arial" charset="0"/>
              </a:rPr>
            </a:br>
            <a:endParaRPr lang="de-DE" sz="9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17145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900" dirty="0">
                <a:solidFill>
                  <a:srgbClr val="000000"/>
                </a:solidFill>
                <a:latin typeface="Arial" charset="0"/>
                <a:cs typeface="Arial" charset="0"/>
              </a:rPr>
              <a:t>Mit Blick auf die Auswirkungen des Coronavirus haben sich die Erwartungen eingetrübt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Bildschirmpräsentation (16:9)</PresentationFormat>
  <Paragraphs>7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Standarddesign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Steffen Sophie</cp:lastModifiedBy>
  <cp:revision>84</cp:revision>
  <dcterms:created xsi:type="dcterms:W3CDTF">2019-02-20T12:14:37Z</dcterms:created>
  <dcterms:modified xsi:type="dcterms:W3CDTF">2020-02-25T08:58:21Z</dcterms:modified>
</cp:coreProperties>
</file>