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196" autoAdjust="0"/>
  </p:normalViewPr>
  <p:slideViewPr>
    <p:cSldViewPr>
      <p:cViewPr varScale="1">
        <p:scale>
          <a:sx n="159" d="100"/>
          <a:sy n="159" d="100"/>
        </p:scale>
        <p:origin x="156" y="2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Sheet1!$A$2:$A$175</c:f>
              <c:numCache>
                <c:formatCode>mmm\-yy</c:formatCode>
                <c:ptCount val="174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  <c:pt idx="167">
                  <c:v>44166</c:v>
                </c:pt>
                <c:pt idx="168">
                  <c:v>44197</c:v>
                </c:pt>
                <c:pt idx="169">
                  <c:v>44228</c:v>
                </c:pt>
                <c:pt idx="170">
                  <c:v>44256</c:v>
                </c:pt>
                <c:pt idx="171">
                  <c:v>44287</c:v>
                </c:pt>
                <c:pt idx="172">
                  <c:v>44317</c:v>
                </c:pt>
                <c:pt idx="173">
                  <c:v>44348</c:v>
                </c:pt>
              </c:numCache>
            </c:numRef>
          </c:cat>
          <c:val>
            <c:numRef>
              <c:f>Sheet1!$B$2:$B$175</c:f>
              <c:numCache>
                <c:formatCode>0.0</c:formatCode>
                <c:ptCount val="174"/>
                <c:pt idx="0">
                  <c:v>41.482399999999998</c:v>
                </c:pt>
                <c:pt idx="1">
                  <c:v>41.42774</c:v>
                </c:pt>
                <c:pt idx="2">
                  <c:v>43.357059999999997</c:v>
                </c:pt>
                <c:pt idx="3">
                  <c:v>42.177120000000002</c:v>
                </c:pt>
                <c:pt idx="4">
                  <c:v>43.340620000000001</c:v>
                </c:pt>
                <c:pt idx="5">
                  <c:v>39.117199999999997</c:v>
                </c:pt>
                <c:pt idx="6">
                  <c:v>37.288229999999999</c:v>
                </c:pt>
                <c:pt idx="7">
                  <c:v>33.30171</c:v>
                </c:pt>
                <c:pt idx="8">
                  <c:v>33.578429999999997</c:v>
                </c:pt>
                <c:pt idx="9">
                  <c:v>32.179369999999999</c:v>
                </c:pt>
                <c:pt idx="10">
                  <c:v>33.14902</c:v>
                </c:pt>
                <c:pt idx="11">
                  <c:v>33.059150000000002</c:v>
                </c:pt>
                <c:pt idx="12">
                  <c:v>33.104439999999997</c:v>
                </c:pt>
                <c:pt idx="13">
                  <c:v>36.707729999999998</c:v>
                </c:pt>
                <c:pt idx="14">
                  <c:v>33.510289999999998</c:v>
                </c:pt>
                <c:pt idx="15">
                  <c:v>28.501159999999999</c:v>
                </c:pt>
                <c:pt idx="16">
                  <c:v>31.192080000000001</c:v>
                </c:pt>
                <c:pt idx="17">
                  <c:v>26.244869999999999</c:v>
                </c:pt>
                <c:pt idx="18">
                  <c:v>21.0579</c:v>
                </c:pt>
                <c:pt idx="19">
                  <c:v>20.05922</c:v>
                </c:pt>
                <c:pt idx="20">
                  <c:v>15.855700000000001</c:v>
                </c:pt>
                <c:pt idx="21">
                  <c:v>7.4061399999999997</c:v>
                </c:pt>
                <c:pt idx="22">
                  <c:v>-12.68309</c:v>
                </c:pt>
                <c:pt idx="23">
                  <c:v>-35.563720000000004</c:v>
                </c:pt>
                <c:pt idx="24">
                  <c:v>-36.752569999999999</c:v>
                </c:pt>
                <c:pt idx="25">
                  <c:v>-46.481090000000002</c:v>
                </c:pt>
                <c:pt idx="26">
                  <c:v>-54.680239999999998</c:v>
                </c:pt>
                <c:pt idx="27">
                  <c:v>-57.446159999999999</c:v>
                </c:pt>
                <c:pt idx="28">
                  <c:v>-62.945349999999998</c:v>
                </c:pt>
                <c:pt idx="29">
                  <c:v>-61.65128</c:v>
                </c:pt>
                <c:pt idx="30">
                  <c:v>-58.83634</c:v>
                </c:pt>
                <c:pt idx="31">
                  <c:v>-53.924529999999997</c:v>
                </c:pt>
                <c:pt idx="32">
                  <c:v>-50.844790000000003</c:v>
                </c:pt>
                <c:pt idx="33">
                  <c:v>-41.895130000000002</c:v>
                </c:pt>
                <c:pt idx="34">
                  <c:v>-34.051729999999999</c:v>
                </c:pt>
                <c:pt idx="35">
                  <c:v>-29.135000000000002</c:v>
                </c:pt>
                <c:pt idx="36">
                  <c:v>-25.189630000000001</c:v>
                </c:pt>
                <c:pt idx="37">
                  <c:v>-24.066109999999998</c:v>
                </c:pt>
                <c:pt idx="38">
                  <c:v>-17.378520000000002</c:v>
                </c:pt>
                <c:pt idx="39">
                  <c:v>-2.89615</c:v>
                </c:pt>
                <c:pt idx="40">
                  <c:v>3.9771200000000002</c:v>
                </c:pt>
                <c:pt idx="41">
                  <c:v>11.863479999999999</c:v>
                </c:pt>
                <c:pt idx="42">
                  <c:v>23.305009999999999</c:v>
                </c:pt>
                <c:pt idx="43">
                  <c:v>23.808029999999999</c:v>
                </c:pt>
                <c:pt idx="44">
                  <c:v>26.56427</c:v>
                </c:pt>
                <c:pt idx="45">
                  <c:v>37.16574</c:v>
                </c:pt>
                <c:pt idx="46">
                  <c:v>33.610689999999998</c:v>
                </c:pt>
                <c:pt idx="47">
                  <c:v>38.622819999999997</c:v>
                </c:pt>
                <c:pt idx="48">
                  <c:v>41.068620000000003</c:v>
                </c:pt>
                <c:pt idx="49">
                  <c:v>39.9221</c:v>
                </c:pt>
                <c:pt idx="50">
                  <c:v>43.314279999999997</c:v>
                </c:pt>
                <c:pt idx="51">
                  <c:v>46.164450000000002</c:v>
                </c:pt>
                <c:pt idx="52">
                  <c:v>46.855960000000003</c:v>
                </c:pt>
                <c:pt idx="53">
                  <c:v>45.698120000000003</c:v>
                </c:pt>
                <c:pt idx="54">
                  <c:v>42.765259999999998</c:v>
                </c:pt>
                <c:pt idx="55">
                  <c:v>37.795479999999998</c:v>
                </c:pt>
                <c:pt idx="56">
                  <c:v>41.922370000000001</c:v>
                </c:pt>
                <c:pt idx="57">
                  <c:v>36.359990000000003</c:v>
                </c:pt>
                <c:pt idx="58">
                  <c:v>35.425170000000001</c:v>
                </c:pt>
                <c:pt idx="59">
                  <c:v>35.321539999999999</c:v>
                </c:pt>
                <c:pt idx="60">
                  <c:v>37.210680000000004</c:v>
                </c:pt>
                <c:pt idx="61">
                  <c:v>35.100099999999998</c:v>
                </c:pt>
                <c:pt idx="62">
                  <c:v>31.862590000000001</c:v>
                </c:pt>
                <c:pt idx="63">
                  <c:v>27.969449999999998</c:v>
                </c:pt>
                <c:pt idx="64">
                  <c:v>23.249459999999999</c:v>
                </c:pt>
                <c:pt idx="65">
                  <c:v>24.049759999999999</c:v>
                </c:pt>
                <c:pt idx="66">
                  <c:v>19.241440000000001</c:v>
                </c:pt>
                <c:pt idx="67">
                  <c:v>17.06381</c:v>
                </c:pt>
                <c:pt idx="68">
                  <c:v>14.10253</c:v>
                </c:pt>
                <c:pt idx="69">
                  <c:v>9.5035900000000009</c:v>
                </c:pt>
                <c:pt idx="70">
                  <c:v>12.98939</c:v>
                </c:pt>
                <c:pt idx="71">
                  <c:v>13.04368</c:v>
                </c:pt>
                <c:pt idx="72">
                  <c:v>10.56137</c:v>
                </c:pt>
                <c:pt idx="73">
                  <c:v>11.227819999999999</c:v>
                </c:pt>
                <c:pt idx="74">
                  <c:v>8.4918099999999992</c:v>
                </c:pt>
                <c:pt idx="75">
                  <c:v>5.0955500000000002</c:v>
                </c:pt>
                <c:pt idx="76">
                  <c:v>7.6295799999999998</c:v>
                </c:pt>
                <c:pt idx="77">
                  <c:v>7.6122500000000004</c:v>
                </c:pt>
                <c:pt idx="78">
                  <c:v>11.691190000000001</c:v>
                </c:pt>
                <c:pt idx="79">
                  <c:v>16.014019999999999</c:v>
                </c:pt>
                <c:pt idx="80">
                  <c:v>15.139239999999999</c:v>
                </c:pt>
                <c:pt idx="81">
                  <c:v>20.104939999999999</c:v>
                </c:pt>
                <c:pt idx="82">
                  <c:v>23.38832</c:v>
                </c:pt>
                <c:pt idx="83">
                  <c:v>22.385860000000001</c:v>
                </c:pt>
                <c:pt idx="84">
                  <c:v>23.211200000000002</c:v>
                </c:pt>
                <c:pt idx="85">
                  <c:v>31.776430000000001</c:v>
                </c:pt>
                <c:pt idx="86">
                  <c:v>36.659610000000001</c:v>
                </c:pt>
                <c:pt idx="87">
                  <c:v>36.427660000000003</c:v>
                </c:pt>
                <c:pt idx="88">
                  <c:v>33.264180000000003</c:v>
                </c:pt>
                <c:pt idx="89">
                  <c:v>31.304179999999999</c:v>
                </c:pt>
                <c:pt idx="90">
                  <c:v>27.904949999999999</c:v>
                </c:pt>
                <c:pt idx="91">
                  <c:v>27.75901</c:v>
                </c:pt>
                <c:pt idx="92">
                  <c:v>29.273949999999999</c:v>
                </c:pt>
                <c:pt idx="93">
                  <c:v>25.045529999999999</c:v>
                </c:pt>
                <c:pt idx="94">
                  <c:v>23.38625</c:v>
                </c:pt>
                <c:pt idx="95">
                  <c:v>22.504930000000002</c:v>
                </c:pt>
                <c:pt idx="96">
                  <c:v>21.03877</c:v>
                </c:pt>
                <c:pt idx="97">
                  <c:v>18.425329999999999</c:v>
                </c:pt>
                <c:pt idx="98">
                  <c:v>20.187580000000001</c:v>
                </c:pt>
                <c:pt idx="99">
                  <c:v>22.154330000000002</c:v>
                </c:pt>
                <c:pt idx="100">
                  <c:v>23.262889999999999</c:v>
                </c:pt>
                <c:pt idx="101">
                  <c:v>20.862919999999999</c:v>
                </c:pt>
                <c:pt idx="102">
                  <c:v>23.22223</c:v>
                </c:pt>
                <c:pt idx="103">
                  <c:v>28.582619999999999</c:v>
                </c:pt>
                <c:pt idx="104">
                  <c:v>21.1768</c:v>
                </c:pt>
                <c:pt idx="105">
                  <c:v>20.51511</c:v>
                </c:pt>
                <c:pt idx="106">
                  <c:v>21.46462</c:v>
                </c:pt>
                <c:pt idx="107">
                  <c:v>19.933520000000001</c:v>
                </c:pt>
                <c:pt idx="108">
                  <c:v>17.653829999999999</c:v>
                </c:pt>
                <c:pt idx="109">
                  <c:v>17.248660000000001</c:v>
                </c:pt>
                <c:pt idx="110">
                  <c:v>18.249510000000001</c:v>
                </c:pt>
                <c:pt idx="111">
                  <c:v>17.22606</c:v>
                </c:pt>
                <c:pt idx="112">
                  <c:v>20.302160000000001</c:v>
                </c:pt>
                <c:pt idx="113">
                  <c:v>24.20016</c:v>
                </c:pt>
                <c:pt idx="114">
                  <c:v>23.896830000000001</c:v>
                </c:pt>
                <c:pt idx="115">
                  <c:v>16.46885</c:v>
                </c:pt>
                <c:pt idx="116">
                  <c:v>24.27861</c:v>
                </c:pt>
                <c:pt idx="117">
                  <c:v>28.17417</c:v>
                </c:pt>
                <c:pt idx="118">
                  <c:v>25.294969999999999</c:v>
                </c:pt>
                <c:pt idx="119">
                  <c:v>27.900690000000001</c:v>
                </c:pt>
                <c:pt idx="120">
                  <c:v>31.671970000000002</c:v>
                </c:pt>
                <c:pt idx="121">
                  <c:v>34.628039999999999</c:v>
                </c:pt>
                <c:pt idx="122">
                  <c:v>37.275410000000001</c:v>
                </c:pt>
                <c:pt idx="123">
                  <c:v>41.728209999999997</c:v>
                </c:pt>
                <c:pt idx="124">
                  <c:v>39.713889999999999</c:v>
                </c:pt>
                <c:pt idx="125">
                  <c:v>44.619639999999997</c:v>
                </c:pt>
                <c:pt idx="126">
                  <c:v>46.172150000000002</c:v>
                </c:pt>
                <c:pt idx="127">
                  <c:v>46.44</c:v>
                </c:pt>
                <c:pt idx="128">
                  <c:v>47.508209999999998</c:v>
                </c:pt>
                <c:pt idx="129">
                  <c:v>49.790700000000001</c:v>
                </c:pt>
                <c:pt idx="130">
                  <c:v>50.985720000000001</c:v>
                </c:pt>
                <c:pt idx="131">
                  <c:v>50.293930000000003</c:v>
                </c:pt>
                <c:pt idx="132">
                  <c:v>51.422139999999999</c:v>
                </c:pt>
                <c:pt idx="133">
                  <c:v>53.019539999999999</c:v>
                </c:pt>
                <c:pt idx="134">
                  <c:v>52.386229999999998</c:v>
                </c:pt>
                <c:pt idx="135">
                  <c:v>50.166719999999998</c:v>
                </c:pt>
                <c:pt idx="136">
                  <c:v>51.201729999999998</c:v>
                </c:pt>
                <c:pt idx="137">
                  <c:v>51.163319999999999</c:v>
                </c:pt>
                <c:pt idx="138">
                  <c:v>52.662149999999997</c:v>
                </c:pt>
                <c:pt idx="139">
                  <c:v>50.122509999999998</c:v>
                </c:pt>
                <c:pt idx="140">
                  <c:v>51.047879999999999</c:v>
                </c:pt>
                <c:pt idx="141">
                  <c:v>45.53501</c:v>
                </c:pt>
                <c:pt idx="142">
                  <c:v>40.399180000000001</c:v>
                </c:pt>
                <c:pt idx="143">
                  <c:v>37.864040000000003</c:v>
                </c:pt>
                <c:pt idx="144">
                  <c:v>31.17155</c:v>
                </c:pt>
                <c:pt idx="145">
                  <c:v>27.418469999999999</c:v>
                </c:pt>
                <c:pt idx="146">
                  <c:v>21.311389999999999</c:v>
                </c:pt>
                <c:pt idx="147">
                  <c:v>18.52805</c:v>
                </c:pt>
                <c:pt idx="148">
                  <c:v>17.646450000000002</c:v>
                </c:pt>
                <c:pt idx="149">
                  <c:v>13.915319999999999</c:v>
                </c:pt>
                <c:pt idx="150">
                  <c:v>5.07517</c:v>
                </c:pt>
                <c:pt idx="151">
                  <c:v>3.7204899999999999</c:v>
                </c:pt>
                <c:pt idx="152">
                  <c:v>-3.75597</c:v>
                </c:pt>
                <c:pt idx="153">
                  <c:v>-8.7474100000000004</c:v>
                </c:pt>
                <c:pt idx="154">
                  <c:v>-10.06401</c:v>
                </c:pt>
                <c:pt idx="155">
                  <c:v>-14.395630000000001</c:v>
                </c:pt>
                <c:pt idx="156">
                  <c:v>-15.66628</c:v>
                </c:pt>
                <c:pt idx="157">
                  <c:v>-6.6815600000000002</c:v>
                </c:pt>
                <c:pt idx="158">
                  <c:v>-7.5735299999999999</c:v>
                </c:pt>
                <c:pt idx="159">
                  <c:v>-38.348500000000001</c:v>
                </c:pt>
                <c:pt idx="160">
                  <c:v>-48.230420000000002</c:v>
                </c:pt>
                <c:pt idx="161">
                  <c:v>-51.550800000000002</c:v>
                </c:pt>
                <c:pt idx="162">
                  <c:v>-40.19218</c:v>
                </c:pt>
                <c:pt idx="163">
                  <c:v>-31.046759999999999</c:v>
                </c:pt>
                <c:pt idx="164">
                  <c:v>-24.65793</c:v>
                </c:pt>
                <c:pt idx="165">
                  <c:v>-8.7334200000000006</c:v>
                </c:pt>
                <c:pt idx="166">
                  <c:v>0.62956000000000001</c:v>
                </c:pt>
                <c:pt idx="167">
                  <c:v>1.9273899999999999</c:v>
                </c:pt>
                <c:pt idx="168">
                  <c:v>7.93879</c:v>
                </c:pt>
                <c:pt idx="169">
                  <c:v>14.29787</c:v>
                </c:pt>
                <c:pt idx="170">
                  <c:v>25.543500000000002</c:v>
                </c:pt>
                <c:pt idx="171">
                  <c:v>36.898090000000003</c:v>
                </c:pt>
                <c:pt idx="172">
                  <c:v>41.783410000000003</c:v>
                </c:pt>
                <c:pt idx="173">
                  <c:v>46.769910000000003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Sheet1!$A$2:$A$175</c:f>
              <c:numCache>
                <c:formatCode>mmm\-yy</c:formatCode>
                <c:ptCount val="174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  <c:pt idx="167">
                  <c:v>44166</c:v>
                </c:pt>
                <c:pt idx="168">
                  <c:v>44197</c:v>
                </c:pt>
                <c:pt idx="169">
                  <c:v>44228</c:v>
                </c:pt>
                <c:pt idx="170">
                  <c:v>44256</c:v>
                </c:pt>
                <c:pt idx="171">
                  <c:v>44287</c:v>
                </c:pt>
                <c:pt idx="172">
                  <c:v>44317</c:v>
                </c:pt>
                <c:pt idx="173">
                  <c:v>44348</c:v>
                </c:pt>
              </c:numCache>
            </c:numRef>
          </c:cat>
          <c:val>
            <c:numRef>
              <c:f>Sheet1!$C$2:$C$175</c:f>
              <c:numCache>
                <c:formatCode>0.0</c:formatCode>
                <c:ptCount val="174"/>
                <c:pt idx="0">
                  <c:v>15.568099999999999</c:v>
                </c:pt>
                <c:pt idx="1">
                  <c:v>18.89019</c:v>
                </c:pt>
                <c:pt idx="2">
                  <c:v>18.485700000000001</c:v>
                </c:pt>
                <c:pt idx="3">
                  <c:v>16.437090000000001</c:v>
                </c:pt>
                <c:pt idx="4">
                  <c:v>15.08595</c:v>
                </c:pt>
                <c:pt idx="5">
                  <c:v>14.733470000000001</c:v>
                </c:pt>
                <c:pt idx="6">
                  <c:v>11.82691</c:v>
                </c:pt>
                <c:pt idx="7">
                  <c:v>11.4077</c:v>
                </c:pt>
                <c:pt idx="8">
                  <c:v>14.893219999999999</c:v>
                </c:pt>
                <c:pt idx="9">
                  <c:v>11.259779999999999</c:v>
                </c:pt>
                <c:pt idx="10">
                  <c:v>10.53392</c:v>
                </c:pt>
                <c:pt idx="11">
                  <c:v>8.8401700000000005</c:v>
                </c:pt>
                <c:pt idx="12">
                  <c:v>8.3968100000000003</c:v>
                </c:pt>
                <c:pt idx="13">
                  <c:v>6.4347500000000002</c:v>
                </c:pt>
                <c:pt idx="14">
                  <c:v>1.3467899999999999</c:v>
                </c:pt>
                <c:pt idx="15">
                  <c:v>3.9855700000000001</c:v>
                </c:pt>
                <c:pt idx="16">
                  <c:v>0.97362000000000004</c:v>
                </c:pt>
                <c:pt idx="17">
                  <c:v>-10.066520000000001</c:v>
                </c:pt>
                <c:pt idx="18">
                  <c:v>-12.72916</c:v>
                </c:pt>
                <c:pt idx="19">
                  <c:v>-18.276109999999999</c:v>
                </c:pt>
                <c:pt idx="20">
                  <c:v>-21.480650000000001</c:v>
                </c:pt>
                <c:pt idx="21">
                  <c:v>-39.272269999999999</c:v>
                </c:pt>
                <c:pt idx="22">
                  <c:v>-48.303469999999997</c:v>
                </c:pt>
                <c:pt idx="23">
                  <c:v>-54.825290000000003</c:v>
                </c:pt>
                <c:pt idx="24">
                  <c:v>-46.576279999999997</c:v>
                </c:pt>
                <c:pt idx="25">
                  <c:v>-44.32264</c:v>
                </c:pt>
                <c:pt idx="26">
                  <c:v>-39.996639999999999</c:v>
                </c:pt>
                <c:pt idx="27">
                  <c:v>-34.40419</c:v>
                </c:pt>
                <c:pt idx="28">
                  <c:v>-23.748909999999999</c:v>
                </c:pt>
                <c:pt idx="29">
                  <c:v>-13.597429999999999</c:v>
                </c:pt>
                <c:pt idx="30">
                  <c:v>-6.6211700000000002</c:v>
                </c:pt>
                <c:pt idx="31">
                  <c:v>9.1315100000000005</c:v>
                </c:pt>
                <c:pt idx="32">
                  <c:v>11.86679</c:v>
                </c:pt>
                <c:pt idx="33">
                  <c:v>12.21233</c:v>
                </c:pt>
                <c:pt idx="34">
                  <c:v>13.85779</c:v>
                </c:pt>
                <c:pt idx="35">
                  <c:v>15.256399999999999</c:v>
                </c:pt>
                <c:pt idx="36">
                  <c:v>13.294829999999999</c:v>
                </c:pt>
                <c:pt idx="37">
                  <c:v>14.22415</c:v>
                </c:pt>
                <c:pt idx="38">
                  <c:v>15.926489999999999</c:v>
                </c:pt>
                <c:pt idx="39">
                  <c:v>18.431539999999998</c:v>
                </c:pt>
                <c:pt idx="40">
                  <c:v>21.240390000000001</c:v>
                </c:pt>
                <c:pt idx="41">
                  <c:v>19.44905</c:v>
                </c:pt>
                <c:pt idx="42">
                  <c:v>23.453749999999999</c:v>
                </c:pt>
                <c:pt idx="43">
                  <c:v>24.9831</c:v>
                </c:pt>
                <c:pt idx="44">
                  <c:v>23.344899999999999</c:v>
                </c:pt>
                <c:pt idx="45">
                  <c:v>26.176390000000001</c:v>
                </c:pt>
                <c:pt idx="46">
                  <c:v>26.74804</c:v>
                </c:pt>
                <c:pt idx="47">
                  <c:v>28.916879999999999</c:v>
                </c:pt>
                <c:pt idx="48">
                  <c:v>25.667739999999998</c:v>
                </c:pt>
                <c:pt idx="49">
                  <c:v>24.524280000000001</c:v>
                </c:pt>
                <c:pt idx="50">
                  <c:v>19.769010000000002</c:v>
                </c:pt>
                <c:pt idx="51">
                  <c:v>11.96279</c:v>
                </c:pt>
                <c:pt idx="52">
                  <c:v>9.4463200000000001</c:v>
                </c:pt>
                <c:pt idx="53">
                  <c:v>12.27469</c:v>
                </c:pt>
                <c:pt idx="54">
                  <c:v>5.8170000000000002</c:v>
                </c:pt>
                <c:pt idx="55">
                  <c:v>-0.20241999999999999</c:v>
                </c:pt>
                <c:pt idx="56">
                  <c:v>9.8360000000000003E-2</c:v>
                </c:pt>
                <c:pt idx="57">
                  <c:v>-2.99329</c:v>
                </c:pt>
                <c:pt idx="58">
                  <c:v>-2.3942999999999999</c:v>
                </c:pt>
                <c:pt idx="59">
                  <c:v>-8.8894000000000002</c:v>
                </c:pt>
                <c:pt idx="60">
                  <c:v>-4.9641799999999998</c:v>
                </c:pt>
                <c:pt idx="61">
                  <c:v>-7.4570299999999996</c:v>
                </c:pt>
                <c:pt idx="62">
                  <c:v>-7.3655299999999997</c:v>
                </c:pt>
                <c:pt idx="63">
                  <c:v>-8.2249599999999994</c:v>
                </c:pt>
                <c:pt idx="64">
                  <c:v>-12.87696</c:v>
                </c:pt>
                <c:pt idx="65">
                  <c:v>-14.55574</c:v>
                </c:pt>
                <c:pt idx="66">
                  <c:v>-20.977509999999999</c:v>
                </c:pt>
                <c:pt idx="67">
                  <c:v>-24.395430000000001</c:v>
                </c:pt>
                <c:pt idx="68">
                  <c:v>-22.010590000000001</c:v>
                </c:pt>
                <c:pt idx="69">
                  <c:v>-17.385380000000001</c:v>
                </c:pt>
                <c:pt idx="70">
                  <c:v>-18.047650000000001</c:v>
                </c:pt>
                <c:pt idx="71">
                  <c:v>-12.85529</c:v>
                </c:pt>
                <c:pt idx="72">
                  <c:v>-6.0843600000000002</c:v>
                </c:pt>
                <c:pt idx="73">
                  <c:v>-0.75956000000000001</c:v>
                </c:pt>
                <c:pt idx="74">
                  <c:v>-0.52315</c:v>
                </c:pt>
                <c:pt idx="75">
                  <c:v>-0.35147</c:v>
                </c:pt>
                <c:pt idx="76">
                  <c:v>-6.3861999999999997</c:v>
                </c:pt>
                <c:pt idx="77">
                  <c:v>1.8737699999999999</c:v>
                </c:pt>
                <c:pt idx="78">
                  <c:v>4.6789899999999998</c:v>
                </c:pt>
                <c:pt idx="79">
                  <c:v>10.8078</c:v>
                </c:pt>
                <c:pt idx="80">
                  <c:v>15.36839</c:v>
                </c:pt>
                <c:pt idx="81">
                  <c:v>16.642240000000001</c:v>
                </c:pt>
                <c:pt idx="82">
                  <c:v>18.33071</c:v>
                </c:pt>
                <c:pt idx="83">
                  <c:v>17.796410000000002</c:v>
                </c:pt>
                <c:pt idx="84">
                  <c:v>16.12133</c:v>
                </c:pt>
                <c:pt idx="85">
                  <c:v>17.868690000000001</c:v>
                </c:pt>
                <c:pt idx="86">
                  <c:v>13.11886</c:v>
                </c:pt>
                <c:pt idx="87">
                  <c:v>12.369059999999999</c:v>
                </c:pt>
                <c:pt idx="88">
                  <c:v>12.39184</c:v>
                </c:pt>
                <c:pt idx="89">
                  <c:v>9.0977499999999996</c:v>
                </c:pt>
                <c:pt idx="90">
                  <c:v>7.9131999999999998</c:v>
                </c:pt>
                <c:pt idx="91">
                  <c:v>4.8752899999999997</c:v>
                </c:pt>
                <c:pt idx="92">
                  <c:v>-0.56681999999999999</c:v>
                </c:pt>
                <c:pt idx="93">
                  <c:v>-5.1646400000000003</c:v>
                </c:pt>
                <c:pt idx="94">
                  <c:v>-3.83792</c:v>
                </c:pt>
                <c:pt idx="95">
                  <c:v>-2.7362199999999999</c:v>
                </c:pt>
                <c:pt idx="96">
                  <c:v>-2.10541</c:v>
                </c:pt>
                <c:pt idx="97">
                  <c:v>3.42876</c:v>
                </c:pt>
                <c:pt idx="98">
                  <c:v>5.6320699999999997</c:v>
                </c:pt>
                <c:pt idx="99">
                  <c:v>6.8661000000000003</c:v>
                </c:pt>
                <c:pt idx="100">
                  <c:v>5.3692700000000002</c:v>
                </c:pt>
                <c:pt idx="101">
                  <c:v>5.13666</c:v>
                </c:pt>
                <c:pt idx="102">
                  <c:v>7.8982900000000003</c:v>
                </c:pt>
                <c:pt idx="103">
                  <c:v>4.5438900000000002</c:v>
                </c:pt>
                <c:pt idx="104">
                  <c:v>1.85053</c:v>
                </c:pt>
                <c:pt idx="105">
                  <c:v>-1.7710900000000001</c:v>
                </c:pt>
                <c:pt idx="106">
                  <c:v>1.82891</c:v>
                </c:pt>
                <c:pt idx="107">
                  <c:v>0.57027000000000005</c:v>
                </c:pt>
                <c:pt idx="108">
                  <c:v>-9.0842299999999998</c:v>
                </c:pt>
                <c:pt idx="109">
                  <c:v>-10.20534</c:v>
                </c:pt>
                <c:pt idx="110">
                  <c:v>-4.6538000000000004</c:v>
                </c:pt>
                <c:pt idx="111">
                  <c:v>-1.17028</c:v>
                </c:pt>
                <c:pt idx="112">
                  <c:v>1.7466999999999999</c:v>
                </c:pt>
                <c:pt idx="113">
                  <c:v>0.69593000000000005</c:v>
                </c:pt>
                <c:pt idx="114">
                  <c:v>3.0114399999999999</c:v>
                </c:pt>
                <c:pt idx="115">
                  <c:v>4.4093600000000004</c:v>
                </c:pt>
                <c:pt idx="116">
                  <c:v>3.62277</c:v>
                </c:pt>
                <c:pt idx="117">
                  <c:v>8.3017699999999994</c:v>
                </c:pt>
                <c:pt idx="118">
                  <c:v>4.0217900000000002</c:v>
                </c:pt>
                <c:pt idx="119">
                  <c:v>6.7536500000000004</c:v>
                </c:pt>
                <c:pt idx="120">
                  <c:v>11.09234</c:v>
                </c:pt>
                <c:pt idx="121">
                  <c:v>8.5679700000000008</c:v>
                </c:pt>
                <c:pt idx="122">
                  <c:v>9.2755899999999993</c:v>
                </c:pt>
                <c:pt idx="123">
                  <c:v>9.9767899999999994</c:v>
                </c:pt>
                <c:pt idx="124">
                  <c:v>12.43909</c:v>
                </c:pt>
                <c:pt idx="125">
                  <c:v>15.09831</c:v>
                </c:pt>
                <c:pt idx="126">
                  <c:v>14.42934</c:v>
                </c:pt>
                <c:pt idx="127">
                  <c:v>10.64284</c:v>
                </c:pt>
                <c:pt idx="128">
                  <c:v>16.163540000000001</c:v>
                </c:pt>
                <c:pt idx="129">
                  <c:v>14.762040000000001</c:v>
                </c:pt>
                <c:pt idx="130">
                  <c:v>15.027010000000001</c:v>
                </c:pt>
                <c:pt idx="131">
                  <c:v>13.252470000000001</c:v>
                </c:pt>
                <c:pt idx="132">
                  <c:v>14.555540000000001</c:v>
                </c:pt>
                <c:pt idx="133">
                  <c:v>13.336410000000001</c:v>
                </c:pt>
                <c:pt idx="134">
                  <c:v>11.534940000000001</c:v>
                </c:pt>
                <c:pt idx="135">
                  <c:v>6.7359900000000001</c:v>
                </c:pt>
                <c:pt idx="136">
                  <c:v>4.3345399999999996</c:v>
                </c:pt>
                <c:pt idx="137">
                  <c:v>3.3296899999999998</c:v>
                </c:pt>
                <c:pt idx="138">
                  <c:v>2.9796800000000001</c:v>
                </c:pt>
                <c:pt idx="139">
                  <c:v>2.9277099999999998</c:v>
                </c:pt>
                <c:pt idx="140">
                  <c:v>1.78159</c:v>
                </c:pt>
                <c:pt idx="141">
                  <c:v>-0.39334999999999998</c:v>
                </c:pt>
                <c:pt idx="142">
                  <c:v>-0.67091000000000001</c:v>
                </c:pt>
                <c:pt idx="143">
                  <c:v>-5.9726600000000003</c:v>
                </c:pt>
                <c:pt idx="144">
                  <c:v>-9.7218099999999996</c:v>
                </c:pt>
                <c:pt idx="145">
                  <c:v>-16.525320000000001</c:v>
                </c:pt>
                <c:pt idx="146">
                  <c:v>-13.65244</c:v>
                </c:pt>
                <c:pt idx="147">
                  <c:v>-11.83718</c:v>
                </c:pt>
                <c:pt idx="148">
                  <c:v>-11.85407</c:v>
                </c:pt>
                <c:pt idx="149">
                  <c:v>-16.397179999999999</c:v>
                </c:pt>
                <c:pt idx="150">
                  <c:v>-22.740500000000001</c:v>
                </c:pt>
                <c:pt idx="151">
                  <c:v>-26.116040000000002</c:v>
                </c:pt>
                <c:pt idx="152">
                  <c:v>-26.062100000000001</c:v>
                </c:pt>
                <c:pt idx="153">
                  <c:v>-27.033550000000002</c:v>
                </c:pt>
                <c:pt idx="154">
                  <c:v>-23.793489999999998</c:v>
                </c:pt>
                <c:pt idx="155">
                  <c:v>-21.575800000000001</c:v>
                </c:pt>
                <c:pt idx="156">
                  <c:v>-8.7419899999999995</c:v>
                </c:pt>
                <c:pt idx="157">
                  <c:v>-10.777200000000001</c:v>
                </c:pt>
                <c:pt idx="158">
                  <c:v>-36.482239999999997</c:v>
                </c:pt>
                <c:pt idx="159">
                  <c:v>-49.278889999999997</c:v>
                </c:pt>
                <c:pt idx="160">
                  <c:v>-31.69445</c:v>
                </c:pt>
                <c:pt idx="161">
                  <c:v>-0.33378999999999998</c:v>
                </c:pt>
                <c:pt idx="162">
                  <c:v>9.3110599999999994</c:v>
                </c:pt>
                <c:pt idx="163">
                  <c:v>11.39931</c:v>
                </c:pt>
                <c:pt idx="164">
                  <c:v>10.09008</c:v>
                </c:pt>
                <c:pt idx="165">
                  <c:v>12.39034</c:v>
                </c:pt>
                <c:pt idx="166">
                  <c:v>4.8820699999999997</c:v>
                </c:pt>
                <c:pt idx="167">
                  <c:v>9.9847400000000004</c:v>
                </c:pt>
                <c:pt idx="168">
                  <c:v>9.84389</c:v>
                </c:pt>
                <c:pt idx="169">
                  <c:v>17.671530000000001</c:v>
                </c:pt>
                <c:pt idx="170">
                  <c:v>22.732589999999998</c:v>
                </c:pt>
                <c:pt idx="171">
                  <c:v>21.858689999999999</c:v>
                </c:pt>
                <c:pt idx="172">
                  <c:v>19.628399999999999</c:v>
                </c:pt>
                <c:pt idx="173">
                  <c:v>23.64462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24.06.2021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ArGeZ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24138" y="83836"/>
            <a:ext cx="1292278" cy="42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7697801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Juni 2021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Bildschirmpräsentation (16:9)</PresentationFormat>
  <Paragraphs>5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Standarddesign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van de Sand, Tillman</cp:lastModifiedBy>
  <cp:revision>147</cp:revision>
  <dcterms:created xsi:type="dcterms:W3CDTF">2019-02-20T12:14:37Z</dcterms:created>
  <dcterms:modified xsi:type="dcterms:W3CDTF">2021-06-24T12:56:43Z</dcterms:modified>
</cp:coreProperties>
</file>