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99"/>
    <a:srgbClr val="C00000"/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196" autoAdjust="0"/>
  </p:normalViewPr>
  <p:slideViewPr>
    <p:cSldViewPr>
      <p:cViewPr varScale="1">
        <p:scale>
          <a:sx n="141" d="100"/>
          <a:sy n="141" d="100"/>
        </p:scale>
        <p:origin x="138" y="1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8823416069914986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Sheet1!$A$2:$A$182</c:f>
              <c:numCache>
                <c:formatCode>mmm\-yy</c:formatCode>
                <c:ptCount val="181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  <c:pt idx="163">
                  <c:v>44044</c:v>
                </c:pt>
                <c:pt idx="164">
                  <c:v>44075</c:v>
                </c:pt>
                <c:pt idx="165">
                  <c:v>44105</c:v>
                </c:pt>
                <c:pt idx="166">
                  <c:v>44136</c:v>
                </c:pt>
                <c:pt idx="167">
                  <c:v>44166</c:v>
                </c:pt>
                <c:pt idx="168">
                  <c:v>44197</c:v>
                </c:pt>
                <c:pt idx="169">
                  <c:v>44228</c:v>
                </c:pt>
                <c:pt idx="170">
                  <c:v>44256</c:v>
                </c:pt>
                <c:pt idx="171">
                  <c:v>44287</c:v>
                </c:pt>
                <c:pt idx="172">
                  <c:v>44317</c:v>
                </c:pt>
                <c:pt idx="173">
                  <c:v>44348</c:v>
                </c:pt>
                <c:pt idx="174">
                  <c:v>44378</c:v>
                </c:pt>
                <c:pt idx="175">
                  <c:v>44409</c:v>
                </c:pt>
                <c:pt idx="176">
                  <c:v>44440</c:v>
                </c:pt>
                <c:pt idx="177">
                  <c:v>44470</c:v>
                </c:pt>
                <c:pt idx="178">
                  <c:v>44501</c:v>
                </c:pt>
                <c:pt idx="179">
                  <c:v>44531</c:v>
                </c:pt>
                <c:pt idx="180">
                  <c:v>44562</c:v>
                </c:pt>
              </c:numCache>
            </c:numRef>
          </c:cat>
          <c:val>
            <c:numRef>
              <c:f>Sheet1!$B$2:$B$182</c:f>
              <c:numCache>
                <c:formatCode>0.0</c:formatCode>
                <c:ptCount val="181"/>
                <c:pt idx="0">
                  <c:v>41.482399999999998</c:v>
                </c:pt>
                <c:pt idx="1">
                  <c:v>41.427639999999997</c:v>
                </c:pt>
                <c:pt idx="2">
                  <c:v>43.357030000000002</c:v>
                </c:pt>
                <c:pt idx="3">
                  <c:v>42.177079999999997</c:v>
                </c:pt>
                <c:pt idx="4">
                  <c:v>43.340560000000004</c:v>
                </c:pt>
                <c:pt idx="5">
                  <c:v>39.117139999999999</c:v>
                </c:pt>
                <c:pt idx="6">
                  <c:v>37.288420000000002</c:v>
                </c:pt>
                <c:pt idx="7">
                  <c:v>33.301479999999998</c:v>
                </c:pt>
                <c:pt idx="8">
                  <c:v>33.57835</c:v>
                </c:pt>
                <c:pt idx="9">
                  <c:v>32.179729999999999</c:v>
                </c:pt>
                <c:pt idx="10">
                  <c:v>33.14902</c:v>
                </c:pt>
                <c:pt idx="11">
                  <c:v>33.059269999999998</c:v>
                </c:pt>
                <c:pt idx="12">
                  <c:v>33.104430000000001</c:v>
                </c:pt>
                <c:pt idx="13">
                  <c:v>36.707540000000002</c:v>
                </c:pt>
                <c:pt idx="14">
                  <c:v>33.510260000000002</c:v>
                </c:pt>
                <c:pt idx="15">
                  <c:v>28.50113</c:v>
                </c:pt>
                <c:pt idx="16">
                  <c:v>31.192019999999999</c:v>
                </c:pt>
                <c:pt idx="17">
                  <c:v>26.244789999999998</c:v>
                </c:pt>
                <c:pt idx="18">
                  <c:v>21.058260000000001</c:v>
                </c:pt>
                <c:pt idx="19">
                  <c:v>20.058759999999999</c:v>
                </c:pt>
                <c:pt idx="20">
                  <c:v>15.85548</c:v>
                </c:pt>
                <c:pt idx="21">
                  <c:v>7.40665</c:v>
                </c:pt>
                <c:pt idx="22">
                  <c:v>-12.683199999999999</c:v>
                </c:pt>
                <c:pt idx="23">
                  <c:v>-35.563630000000003</c:v>
                </c:pt>
                <c:pt idx="24">
                  <c:v>-36.752450000000003</c:v>
                </c:pt>
                <c:pt idx="25">
                  <c:v>-46.481140000000003</c:v>
                </c:pt>
                <c:pt idx="26">
                  <c:v>-54.680010000000003</c:v>
                </c:pt>
                <c:pt idx="27">
                  <c:v>-57.445979999999999</c:v>
                </c:pt>
                <c:pt idx="28">
                  <c:v>-62.945329999999998</c:v>
                </c:pt>
                <c:pt idx="29">
                  <c:v>-61.651470000000003</c:v>
                </c:pt>
                <c:pt idx="30">
                  <c:v>-58.836100000000002</c:v>
                </c:pt>
                <c:pt idx="31">
                  <c:v>-53.925660000000001</c:v>
                </c:pt>
                <c:pt idx="32">
                  <c:v>-50.845689999999998</c:v>
                </c:pt>
                <c:pt idx="33">
                  <c:v>-41.893940000000001</c:v>
                </c:pt>
                <c:pt idx="34">
                  <c:v>-34.052309999999999</c:v>
                </c:pt>
                <c:pt idx="35">
                  <c:v>-29.13503</c:v>
                </c:pt>
                <c:pt idx="36">
                  <c:v>-25.18918</c:v>
                </c:pt>
                <c:pt idx="37">
                  <c:v>-24.065519999999999</c:v>
                </c:pt>
                <c:pt idx="38">
                  <c:v>-17.377579999999998</c:v>
                </c:pt>
                <c:pt idx="39">
                  <c:v>-2.89541</c:v>
                </c:pt>
                <c:pt idx="40">
                  <c:v>3.9774400000000001</c:v>
                </c:pt>
                <c:pt idx="41">
                  <c:v>11.863189999999999</c:v>
                </c:pt>
                <c:pt idx="42">
                  <c:v>23.304690000000001</c:v>
                </c:pt>
                <c:pt idx="43">
                  <c:v>23.805980000000002</c:v>
                </c:pt>
                <c:pt idx="44">
                  <c:v>26.562110000000001</c:v>
                </c:pt>
                <c:pt idx="45">
                  <c:v>37.166229999999999</c:v>
                </c:pt>
                <c:pt idx="46">
                  <c:v>33.608319999999999</c:v>
                </c:pt>
                <c:pt idx="47">
                  <c:v>38.623820000000002</c:v>
                </c:pt>
                <c:pt idx="48">
                  <c:v>41.070999999999998</c:v>
                </c:pt>
                <c:pt idx="49">
                  <c:v>39.920810000000003</c:v>
                </c:pt>
                <c:pt idx="50">
                  <c:v>43.3245</c:v>
                </c:pt>
                <c:pt idx="51">
                  <c:v>46.164459999999998</c:v>
                </c:pt>
                <c:pt idx="52">
                  <c:v>46.85378</c:v>
                </c:pt>
                <c:pt idx="53">
                  <c:v>45.695480000000003</c:v>
                </c:pt>
                <c:pt idx="54">
                  <c:v>42.762889999999999</c:v>
                </c:pt>
                <c:pt idx="55">
                  <c:v>37.791820000000001</c:v>
                </c:pt>
                <c:pt idx="56">
                  <c:v>41.918930000000003</c:v>
                </c:pt>
                <c:pt idx="57">
                  <c:v>36.360489999999999</c:v>
                </c:pt>
                <c:pt idx="58">
                  <c:v>35.421979999999998</c:v>
                </c:pt>
                <c:pt idx="59">
                  <c:v>35.324849999999998</c:v>
                </c:pt>
                <c:pt idx="60">
                  <c:v>37.216410000000003</c:v>
                </c:pt>
                <c:pt idx="61">
                  <c:v>35.098149999999997</c:v>
                </c:pt>
                <c:pt idx="62">
                  <c:v>31.88241</c:v>
                </c:pt>
                <c:pt idx="63">
                  <c:v>27.96791</c:v>
                </c:pt>
                <c:pt idx="64">
                  <c:v>23.242909999999998</c:v>
                </c:pt>
                <c:pt idx="65">
                  <c:v>24.042349999999999</c:v>
                </c:pt>
                <c:pt idx="66">
                  <c:v>19.234760000000001</c:v>
                </c:pt>
                <c:pt idx="67">
                  <c:v>17.060510000000001</c:v>
                </c:pt>
                <c:pt idx="68">
                  <c:v>14.09807</c:v>
                </c:pt>
                <c:pt idx="69">
                  <c:v>9.5037500000000001</c:v>
                </c:pt>
                <c:pt idx="70">
                  <c:v>12.986179999999999</c:v>
                </c:pt>
                <c:pt idx="71">
                  <c:v>13.05034</c:v>
                </c:pt>
                <c:pt idx="72">
                  <c:v>10.571820000000001</c:v>
                </c:pt>
                <c:pt idx="73">
                  <c:v>11.226660000000001</c:v>
                </c:pt>
                <c:pt idx="74">
                  <c:v>8.5243400000000005</c:v>
                </c:pt>
                <c:pt idx="75">
                  <c:v>5.0976499999999998</c:v>
                </c:pt>
                <c:pt idx="76">
                  <c:v>7.6256500000000003</c:v>
                </c:pt>
                <c:pt idx="77">
                  <c:v>7.5637699999999999</c:v>
                </c:pt>
                <c:pt idx="78">
                  <c:v>11.684329999999999</c:v>
                </c:pt>
                <c:pt idx="79">
                  <c:v>16.01548</c:v>
                </c:pt>
                <c:pt idx="80">
                  <c:v>15.13509</c:v>
                </c:pt>
                <c:pt idx="81">
                  <c:v>20.12236</c:v>
                </c:pt>
                <c:pt idx="82">
                  <c:v>23.385079999999999</c:v>
                </c:pt>
                <c:pt idx="83">
                  <c:v>22.393280000000001</c:v>
                </c:pt>
                <c:pt idx="84">
                  <c:v>23.223469999999999</c:v>
                </c:pt>
                <c:pt idx="85">
                  <c:v>31.777979999999999</c:v>
                </c:pt>
                <c:pt idx="86">
                  <c:v>36.695410000000003</c:v>
                </c:pt>
                <c:pt idx="87">
                  <c:v>36.43347</c:v>
                </c:pt>
                <c:pt idx="88">
                  <c:v>33.264069999999997</c:v>
                </c:pt>
                <c:pt idx="89">
                  <c:v>31.2151</c:v>
                </c:pt>
                <c:pt idx="90">
                  <c:v>27.898330000000001</c:v>
                </c:pt>
                <c:pt idx="91">
                  <c:v>27.766439999999999</c:v>
                </c:pt>
                <c:pt idx="92">
                  <c:v>29.272010000000002</c:v>
                </c:pt>
                <c:pt idx="93">
                  <c:v>25.081219999999998</c:v>
                </c:pt>
                <c:pt idx="94">
                  <c:v>23.38447</c:v>
                </c:pt>
                <c:pt idx="95">
                  <c:v>22.513059999999999</c:v>
                </c:pt>
                <c:pt idx="96">
                  <c:v>21.050889999999999</c:v>
                </c:pt>
                <c:pt idx="97">
                  <c:v>18.426549999999999</c:v>
                </c:pt>
                <c:pt idx="98">
                  <c:v>20.224119999999999</c:v>
                </c:pt>
                <c:pt idx="99">
                  <c:v>22.163139999999999</c:v>
                </c:pt>
                <c:pt idx="100">
                  <c:v>23.268180000000001</c:v>
                </c:pt>
                <c:pt idx="101">
                  <c:v>20.73639</c:v>
                </c:pt>
                <c:pt idx="102">
                  <c:v>23.219339999999999</c:v>
                </c:pt>
                <c:pt idx="103">
                  <c:v>28.59477</c:v>
                </c:pt>
                <c:pt idx="104">
                  <c:v>21.17709</c:v>
                </c:pt>
                <c:pt idx="105">
                  <c:v>20.569030000000001</c:v>
                </c:pt>
                <c:pt idx="106">
                  <c:v>21.464870000000001</c:v>
                </c:pt>
                <c:pt idx="107">
                  <c:v>19.940740000000002</c:v>
                </c:pt>
                <c:pt idx="108">
                  <c:v>17.6633</c:v>
                </c:pt>
                <c:pt idx="109">
                  <c:v>17.25065</c:v>
                </c:pt>
                <c:pt idx="110">
                  <c:v>18.274719999999999</c:v>
                </c:pt>
                <c:pt idx="111">
                  <c:v>17.234079999999999</c:v>
                </c:pt>
                <c:pt idx="112">
                  <c:v>20.30977</c:v>
                </c:pt>
                <c:pt idx="113">
                  <c:v>24.076689999999999</c:v>
                </c:pt>
                <c:pt idx="114">
                  <c:v>23.896879999999999</c:v>
                </c:pt>
                <c:pt idx="115">
                  <c:v>16.481819999999999</c:v>
                </c:pt>
                <c:pt idx="116">
                  <c:v>24.27713</c:v>
                </c:pt>
                <c:pt idx="117">
                  <c:v>28.224830000000001</c:v>
                </c:pt>
                <c:pt idx="118">
                  <c:v>25.295259999999999</c:v>
                </c:pt>
                <c:pt idx="119">
                  <c:v>27.908860000000001</c:v>
                </c:pt>
                <c:pt idx="120">
                  <c:v>31.683910000000001</c:v>
                </c:pt>
                <c:pt idx="121">
                  <c:v>34.63053</c:v>
                </c:pt>
                <c:pt idx="122">
                  <c:v>37.293300000000002</c:v>
                </c:pt>
                <c:pt idx="123">
                  <c:v>41.714959999999998</c:v>
                </c:pt>
                <c:pt idx="124">
                  <c:v>39.72954</c:v>
                </c:pt>
                <c:pt idx="125">
                  <c:v>44.498190000000001</c:v>
                </c:pt>
                <c:pt idx="126">
                  <c:v>46.23451</c:v>
                </c:pt>
                <c:pt idx="127">
                  <c:v>46.457529999999998</c:v>
                </c:pt>
                <c:pt idx="128">
                  <c:v>47.51352</c:v>
                </c:pt>
                <c:pt idx="129">
                  <c:v>49.770679999999999</c:v>
                </c:pt>
                <c:pt idx="130">
                  <c:v>50.973489999999998</c:v>
                </c:pt>
                <c:pt idx="131">
                  <c:v>50.299529999999997</c:v>
                </c:pt>
                <c:pt idx="132">
                  <c:v>51.421370000000003</c:v>
                </c:pt>
                <c:pt idx="133">
                  <c:v>53.003019999999999</c:v>
                </c:pt>
                <c:pt idx="134">
                  <c:v>52.379980000000003</c:v>
                </c:pt>
                <c:pt idx="135">
                  <c:v>50.048110000000001</c:v>
                </c:pt>
                <c:pt idx="136">
                  <c:v>51.23424</c:v>
                </c:pt>
                <c:pt idx="137">
                  <c:v>51.147880000000001</c:v>
                </c:pt>
                <c:pt idx="138">
                  <c:v>52.870939999999997</c:v>
                </c:pt>
                <c:pt idx="139">
                  <c:v>50.299469999999999</c:v>
                </c:pt>
                <c:pt idx="140">
                  <c:v>51.025530000000003</c:v>
                </c:pt>
                <c:pt idx="141">
                  <c:v>45.373719999999999</c:v>
                </c:pt>
                <c:pt idx="142">
                  <c:v>40.335769999999997</c:v>
                </c:pt>
                <c:pt idx="143">
                  <c:v>37.839790000000001</c:v>
                </c:pt>
                <c:pt idx="144">
                  <c:v>31.134260000000001</c:v>
                </c:pt>
                <c:pt idx="145">
                  <c:v>27.36046</c:v>
                </c:pt>
                <c:pt idx="146">
                  <c:v>21.27901</c:v>
                </c:pt>
                <c:pt idx="147">
                  <c:v>18.269629999999999</c:v>
                </c:pt>
                <c:pt idx="148">
                  <c:v>17.68976</c:v>
                </c:pt>
                <c:pt idx="149">
                  <c:v>14.01159</c:v>
                </c:pt>
                <c:pt idx="150">
                  <c:v>5.5291399999999999</c:v>
                </c:pt>
                <c:pt idx="151">
                  <c:v>4.1114199999999999</c:v>
                </c:pt>
                <c:pt idx="152">
                  <c:v>-3.8192200000000001</c:v>
                </c:pt>
                <c:pt idx="153">
                  <c:v>-9.0816199999999991</c:v>
                </c:pt>
                <c:pt idx="154">
                  <c:v>-10.1972</c:v>
                </c:pt>
                <c:pt idx="155">
                  <c:v>-14.466419999999999</c:v>
                </c:pt>
                <c:pt idx="156">
                  <c:v>-15.76613</c:v>
                </c:pt>
                <c:pt idx="157">
                  <c:v>-6.8086200000000003</c:v>
                </c:pt>
                <c:pt idx="158">
                  <c:v>-7.66005</c:v>
                </c:pt>
                <c:pt idx="159">
                  <c:v>-38.773690000000002</c:v>
                </c:pt>
                <c:pt idx="160">
                  <c:v>-48.200659999999999</c:v>
                </c:pt>
                <c:pt idx="161">
                  <c:v>-51.349490000000003</c:v>
                </c:pt>
                <c:pt idx="162">
                  <c:v>-39.295999999999999</c:v>
                </c:pt>
                <c:pt idx="163">
                  <c:v>-30.395589999999999</c:v>
                </c:pt>
                <c:pt idx="164">
                  <c:v>-24.80566</c:v>
                </c:pt>
                <c:pt idx="165">
                  <c:v>-9.2083200000000005</c:v>
                </c:pt>
                <c:pt idx="166">
                  <c:v>0.40306999999999998</c:v>
                </c:pt>
                <c:pt idx="167">
                  <c:v>1.7802500000000001</c:v>
                </c:pt>
                <c:pt idx="168">
                  <c:v>7.6746699999999999</c:v>
                </c:pt>
                <c:pt idx="169">
                  <c:v>13.9796</c:v>
                </c:pt>
                <c:pt idx="170">
                  <c:v>25.32047</c:v>
                </c:pt>
                <c:pt idx="171">
                  <c:v>36.255249999999997</c:v>
                </c:pt>
                <c:pt idx="172">
                  <c:v>41.642589999999998</c:v>
                </c:pt>
                <c:pt idx="173">
                  <c:v>46.506659999999997</c:v>
                </c:pt>
                <c:pt idx="174">
                  <c:v>54.033340000000003</c:v>
                </c:pt>
                <c:pt idx="175">
                  <c:v>44.946249999999999</c:v>
                </c:pt>
                <c:pt idx="176">
                  <c:v>42.026859999999999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Ewartungen für die nächsten sechs Monate</c:v>
                </c:pt>
              </c:strCache>
            </c:strRef>
          </c:tx>
          <c:spPr>
            <a:ln w="31750">
              <a:solidFill>
                <a:schemeClr val="accent2">
                  <a:lumMod val="75000"/>
                </a:schemeClr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Sheet1!$A$2:$A$182</c:f>
              <c:numCache>
                <c:formatCode>mmm\-yy</c:formatCode>
                <c:ptCount val="181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  <c:pt idx="163">
                  <c:v>44044</c:v>
                </c:pt>
                <c:pt idx="164">
                  <c:v>44075</c:v>
                </c:pt>
                <c:pt idx="165">
                  <c:v>44105</c:v>
                </c:pt>
                <c:pt idx="166">
                  <c:v>44136</c:v>
                </c:pt>
                <c:pt idx="167">
                  <c:v>44166</c:v>
                </c:pt>
                <c:pt idx="168">
                  <c:v>44197</c:v>
                </c:pt>
                <c:pt idx="169">
                  <c:v>44228</c:v>
                </c:pt>
                <c:pt idx="170">
                  <c:v>44256</c:v>
                </c:pt>
                <c:pt idx="171">
                  <c:v>44287</c:v>
                </c:pt>
                <c:pt idx="172">
                  <c:v>44317</c:v>
                </c:pt>
                <c:pt idx="173">
                  <c:v>44348</c:v>
                </c:pt>
                <c:pt idx="174">
                  <c:v>44378</c:v>
                </c:pt>
                <c:pt idx="175">
                  <c:v>44409</c:v>
                </c:pt>
                <c:pt idx="176">
                  <c:v>44440</c:v>
                </c:pt>
                <c:pt idx="177">
                  <c:v>44470</c:v>
                </c:pt>
                <c:pt idx="178">
                  <c:v>44501</c:v>
                </c:pt>
                <c:pt idx="179">
                  <c:v>44531</c:v>
                </c:pt>
                <c:pt idx="180">
                  <c:v>44562</c:v>
                </c:pt>
              </c:numCache>
            </c:numRef>
          </c:cat>
          <c:val>
            <c:numRef>
              <c:f>Sheet1!$C$2:$C$182</c:f>
              <c:numCache>
                <c:formatCode>0.0</c:formatCode>
                <c:ptCount val="181"/>
                <c:pt idx="0">
                  <c:v>15.568110000000001</c:v>
                </c:pt>
                <c:pt idx="1">
                  <c:v>18.8902</c:v>
                </c:pt>
                <c:pt idx="2">
                  <c:v>18.48573</c:v>
                </c:pt>
                <c:pt idx="3">
                  <c:v>16.437100000000001</c:v>
                </c:pt>
                <c:pt idx="4">
                  <c:v>15.085889999999999</c:v>
                </c:pt>
                <c:pt idx="5">
                  <c:v>14.733459999999999</c:v>
                </c:pt>
                <c:pt idx="6">
                  <c:v>11.82686</c:v>
                </c:pt>
                <c:pt idx="7">
                  <c:v>11.407730000000001</c:v>
                </c:pt>
                <c:pt idx="8">
                  <c:v>14.89325</c:v>
                </c:pt>
                <c:pt idx="9">
                  <c:v>11.259790000000001</c:v>
                </c:pt>
                <c:pt idx="10">
                  <c:v>10.533939999999999</c:v>
                </c:pt>
                <c:pt idx="11">
                  <c:v>8.8401899999999998</c:v>
                </c:pt>
                <c:pt idx="12">
                  <c:v>8.3968000000000007</c:v>
                </c:pt>
                <c:pt idx="13">
                  <c:v>6.4347200000000004</c:v>
                </c:pt>
                <c:pt idx="14">
                  <c:v>1.34677</c:v>
                </c:pt>
                <c:pt idx="15">
                  <c:v>3.9857499999999999</c:v>
                </c:pt>
                <c:pt idx="16">
                  <c:v>0.97350000000000003</c:v>
                </c:pt>
                <c:pt idx="17">
                  <c:v>-10.066700000000001</c:v>
                </c:pt>
                <c:pt idx="18">
                  <c:v>-12.72921</c:v>
                </c:pt>
                <c:pt idx="19">
                  <c:v>-18.276050000000001</c:v>
                </c:pt>
                <c:pt idx="20">
                  <c:v>-21.480550000000001</c:v>
                </c:pt>
                <c:pt idx="21">
                  <c:v>-39.272190000000002</c:v>
                </c:pt>
                <c:pt idx="22">
                  <c:v>-48.303379999999997</c:v>
                </c:pt>
                <c:pt idx="23">
                  <c:v>-54.825229999999998</c:v>
                </c:pt>
                <c:pt idx="24">
                  <c:v>-46.576309999999999</c:v>
                </c:pt>
                <c:pt idx="25">
                  <c:v>-44.322760000000002</c:v>
                </c:pt>
                <c:pt idx="26">
                  <c:v>-39.996789999999997</c:v>
                </c:pt>
                <c:pt idx="27">
                  <c:v>-34.403889999999997</c:v>
                </c:pt>
                <c:pt idx="28">
                  <c:v>-23.74907</c:v>
                </c:pt>
                <c:pt idx="29">
                  <c:v>-13.59773</c:v>
                </c:pt>
                <c:pt idx="30">
                  <c:v>-6.6212</c:v>
                </c:pt>
                <c:pt idx="31">
                  <c:v>9.1316100000000002</c:v>
                </c:pt>
                <c:pt idx="32">
                  <c:v>11.866820000000001</c:v>
                </c:pt>
                <c:pt idx="33">
                  <c:v>12.212440000000001</c:v>
                </c:pt>
                <c:pt idx="34">
                  <c:v>13.85792</c:v>
                </c:pt>
                <c:pt idx="35">
                  <c:v>15.256550000000001</c:v>
                </c:pt>
                <c:pt idx="36">
                  <c:v>13.29556</c:v>
                </c:pt>
                <c:pt idx="37">
                  <c:v>14.22424</c:v>
                </c:pt>
                <c:pt idx="38">
                  <c:v>15.9245</c:v>
                </c:pt>
                <c:pt idx="39">
                  <c:v>18.432580000000002</c:v>
                </c:pt>
                <c:pt idx="40">
                  <c:v>21.24042</c:v>
                </c:pt>
                <c:pt idx="41">
                  <c:v>19.448830000000001</c:v>
                </c:pt>
                <c:pt idx="42">
                  <c:v>23.453659999999999</c:v>
                </c:pt>
                <c:pt idx="43">
                  <c:v>24.98291</c:v>
                </c:pt>
                <c:pt idx="44">
                  <c:v>23.344480000000001</c:v>
                </c:pt>
                <c:pt idx="45">
                  <c:v>26.176290000000002</c:v>
                </c:pt>
                <c:pt idx="46">
                  <c:v>26.748270000000002</c:v>
                </c:pt>
                <c:pt idx="47">
                  <c:v>28.917490000000001</c:v>
                </c:pt>
                <c:pt idx="48">
                  <c:v>25.66976</c:v>
                </c:pt>
                <c:pt idx="49">
                  <c:v>24.52506</c:v>
                </c:pt>
                <c:pt idx="50">
                  <c:v>19.765440000000002</c:v>
                </c:pt>
                <c:pt idx="51">
                  <c:v>11.96438</c:v>
                </c:pt>
                <c:pt idx="52">
                  <c:v>9.4464000000000006</c:v>
                </c:pt>
                <c:pt idx="53">
                  <c:v>12.27434</c:v>
                </c:pt>
                <c:pt idx="54">
                  <c:v>5.8164699999999998</c:v>
                </c:pt>
                <c:pt idx="55">
                  <c:v>-0.20307</c:v>
                </c:pt>
                <c:pt idx="56">
                  <c:v>9.7720000000000001E-2</c:v>
                </c:pt>
                <c:pt idx="57">
                  <c:v>-2.9971399999999999</c:v>
                </c:pt>
                <c:pt idx="58">
                  <c:v>-2.39276</c:v>
                </c:pt>
                <c:pt idx="59">
                  <c:v>-8.8869399999999992</c:v>
                </c:pt>
                <c:pt idx="60">
                  <c:v>-4.9596</c:v>
                </c:pt>
                <c:pt idx="61">
                  <c:v>-7.4546000000000001</c:v>
                </c:pt>
                <c:pt idx="62">
                  <c:v>-7.3700900000000003</c:v>
                </c:pt>
                <c:pt idx="63">
                  <c:v>-8.2226400000000002</c:v>
                </c:pt>
                <c:pt idx="64">
                  <c:v>-12.87684</c:v>
                </c:pt>
                <c:pt idx="65">
                  <c:v>-14.556509999999999</c:v>
                </c:pt>
                <c:pt idx="66">
                  <c:v>-20.979980000000001</c:v>
                </c:pt>
                <c:pt idx="67">
                  <c:v>-24.3977</c:v>
                </c:pt>
                <c:pt idx="68">
                  <c:v>-22.013200000000001</c:v>
                </c:pt>
                <c:pt idx="69">
                  <c:v>-17.39593</c:v>
                </c:pt>
                <c:pt idx="70">
                  <c:v>-18.048960000000001</c:v>
                </c:pt>
                <c:pt idx="71">
                  <c:v>-12.840020000000001</c:v>
                </c:pt>
                <c:pt idx="72">
                  <c:v>-6.0734899999999996</c:v>
                </c:pt>
                <c:pt idx="73">
                  <c:v>-0.75546999999999997</c:v>
                </c:pt>
                <c:pt idx="74">
                  <c:v>-0.52963000000000005</c:v>
                </c:pt>
                <c:pt idx="75">
                  <c:v>-0.35060999999999998</c:v>
                </c:pt>
                <c:pt idx="76">
                  <c:v>-6.3872400000000003</c:v>
                </c:pt>
                <c:pt idx="77">
                  <c:v>1.8716299999999999</c:v>
                </c:pt>
                <c:pt idx="78">
                  <c:v>4.6738200000000001</c:v>
                </c:pt>
                <c:pt idx="79">
                  <c:v>10.80302</c:v>
                </c:pt>
                <c:pt idx="80">
                  <c:v>15.36276</c:v>
                </c:pt>
                <c:pt idx="81">
                  <c:v>16.624030000000001</c:v>
                </c:pt>
                <c:pt idx="82">
                  <c:v>18.3307</c:v>
                </c:pt>
                <c:pt idx="83">
                  <c:v>17.824380000000001</c:v>
                </c:pt>
                <c:pt idx="84">
                  <c:v>16.138729999999999</c:v>
                </c:pt>
                <c:pt idx="85">
                  <c:v>17.87501</c:v>
                </c:pt>
                <c:pt idx="86">
                  <c:v>13.11111</c:v>
                </c:pt>
                <c:pt idx="87">
                  <c:v>12.36861</c:v>
                </c:pt>
                <c:pt idx="88">
                  <c:v>12.38974</c:v>
                </c:pt>
                <c:pt idx="89">
                  <c:v>9.0946400000000001</c:v>
                </c:pt>
                <c:pt idx="90">
                  <c:v>7.9059999999999997</c:v>
                </c:pt>
                <c:pt idx="91">
                  <c:v>4.8562900000000004</c:v>
                </c:pt>
                <c:pt idx="92">
                  <c:v>-0.57418999999999998</c:v>
                </c:pt>
                <c:pt idx="93">
                  <c:v>-5.1845600000000003</c:v>
                </c:pt>
                <c:pt idx="94">
                  <c:v>-3.83433</c:v>
                </c:pt>
                <c:pt idx="95">
                  <c:v>-2.6922199999999998</c:v>
                </c:pt>
                <c:pt idx="96">
                  <c:v>-2.0786099999999998</c:v>
                </c:pt>
                <c:pt idx="97">
                  <c:v>3.43859</c:v>
                </c:pt>
                <c:pt idx="98">
                  <c:v>5.6228199999999999</c:v>
                </c:pt>
                <c:pt idx="99">
                  <c:v>6.8586999999999998</c:v>
                </c:pt>
                <c:pt idx="100">
                  <c:v>5.3591499999999996</c:v>
                </c:pt>
                <c:pt idx="101">
                  <c:v>5.1263100000000001</c:v>
                </c:pt>
                <c:pt idx="102">
                  <c:v>7.8860000000000001</c:v>
                </c:pt>
                <c:pt idx="103">
                  <c:v>4.5105700000000004</c:v>
                </c:pt>
                <c:pt idx="104">
                  <c:v>1.84639</c:v>
                </c:pt>
                <c:pt idx="105">
                  <c:v>-1.7827299999999999</c:v>
                </c:pt>
                <c:pt idx="106">
                  <c:v>1.8485</c:v>
                </c:pt>
                <c:pt idx="107">
                  <c:v>0.62682000000000004</c:v>
                </c:pt>
                <c:pt idx="108">
                  <c:v>-9.0485900000000008</c:v>
                </c:pt>
                <c:pt idx="109">
                  <c:v>-10.173069999999999</c:v>
                </c:pt>
                <c:pt idx="110">
                  <c:v>-4.6728800000000001</c:v>
                </c:pt>
                <c:pt idx="111">
                  <c:v>-1.1999299999999999</c:v>
                </c:pt>
                <c:pt idx="112">
                  <c:v>1.71167</c:v>
                </c:pt>
                <c:pt idx="113">
                  <c:v>0.66544999999999999</c:v>
                </c:pt>
                <c:pt idx="114">
                  <c:v>2.9869400000000002</c:v>
                </c:pt>
                <c:pt idx="115">
                  <c:v>4.3628799999999996</c:v>
                </c:pt>
                <c:pt idx="116">
                  <c:v>3.6305800000000001</c:v>
                </c:pt>
                <c:pt idx="117">
                  <c:v>8.3163099999999996</c:v>
                </c:pt>
                <c:pt idx="118">
                  <c:v>4.0680199999999997</c:v>
                </c:pt>
                <c:pt idx="119">
                  <c:v>6.8460299999999998</c:v>
                </c:pt>
                <c:pt idx="120">
                  <c:v>11.148820000000001</c:v>
                </c:pt>
                <c:pt idx="121">
                  <c:v>8.6350099999999994</c:v>
                </c:pt>
                <c:pt idx="122">
                  <c:v>9.2322699999999998</c:v>
                </c:pt>
                <c:pt idx="123">
                  <c:v>9.9469499999999993</c:v>
                </c:pt>
                <c:pt idx="124">
                  <c:v>12.36486</c:v>
                </c:pt>
                <c:pt idx="125">
                  <c:v>14.806800000000001</c:v>
                </c:pt>
                <c:pt idx="126">
                  <c:v>14.44614</c:v>
                </c:pt>
                <c:pt idx="127">
                  <c:v>10.742279999999999</c:v>
                </c:pt>
                <c:pt idx="128">
                  <c:v>16.158840000000001</c:v>
                </c:pt>
                <c:pt idx="129">
                  <c:v>14.786060000000001</c:v>
                </c:pt>
                <c:pt idx="130">
                  <c:v>15.10962</c:v>
                </c:pt>
                <c:pt idx="131">
                  <c:v>13.40451</c:v>
                </c:pt>
                <c:pt idx="132">
                  <c:v>14.688969999999999</c:v>
                </c:pt>
                <c:pt idx="133">
                  <c:v>13.51272</c:v>
                </c:pt>
                <c:pt idx="134">
                  <c:v>11.525040000000001</c:v>
                </c:pt>
                <c:pt idx="135">
                  <c:v>6.6901200000000003</c:v>
                </c:pt>
                <c:pt idx="136">
                  <c:v>4.0531699999999997</c:v>
                </c:pt>
                <c:pt idx="137">
                  <c:v>2.4344399999999999</c:v>
                </c:pt>
                <c:pt idx="138">
                  <c:v>3.08155</c:v>
                </c:pt>
                <c:pt idx="139">
                  <c:v>3.45452</c:v>
                </c:pt>
                <c:pt idx="140">
                  <c:v>1.77661</c:v>
                </c:pt>
                <c:pt idx="141">
                  <c:v>-0.34600999999999998</c:v>
                </c:pt>
                <c:pt idx="142">
                  <c:v>-0.54498999999999997</c:v>
                </c:pt>
                <c:pt idx="143">
                  <c:v>-5.7585499999999996</c:v>
                </c:pt>
                <c:pt idx="144">
                  <c:v>-9.5150199999999998</c:v>
                </c:pt>
                <c:pt idx="145">
                  <c:v>-16.23987</c:v>
                </c:pt>
                <c:pt idx="146">
                  <c:v>-13.60698</c:v>
                </c:pt>
                <c:pt idx="147">
                  <c:v>-11.883620000000001</c:v>
                </c:pt>
                <c:pt idx="148">
                  <c:v>-12.37407</c:v>
                </c:pt>
                <c:pt idx="149">
                  <c:v>-18.03096</c:v>
                </c:pt>
                <c:pt idx="150">
                  <c:v>-22.505459999999999</c:v>
                </c:pt>
                <c:pt idx="151">
                  <c:v>-25.106290000000001</c:v>
                </c:pt>
                <c:pt idx="152">
                  <c:v>-26.070329999999998</c:v>
                </c:pt>
                <c:pt idx="153">
                  <c:v>-26.971530000000001</c:v>
                </c:pt>
                <c:pt idx="154">
                  <c:v>-23.626349999999999</c:v>
                </c:pt>
                <c:pt idx="155">
                  <c:v>-21.307189999999999</c:v>
                </c:pt>
                <c:pt idx="156">
                  <c:v>-8.4593399999999992</c:v>
                </c:pt>
                <c:pt idx="157">
                  <c:v>-10.368370000000001</c:v>
                </c:pt>
                <c:pt idx="158">
                  <c:v>-36.354219999999998</c:v>
                </c:pt>
                <c:pt idx="159">
                  <c:v>-49.344299999999997</c:v>
                </c:pt>
                <c:pt idx="160">
                  <c:v>-32.481140000000003</c:v>
                </c:pt>
                <c:pt idx="161">
                  <c:v>-2.6065200000000002</c:v>
                </c:pt>
                <c:pt idx="162">
                  <c:v>9.6706299999999992</c:v>
                </c:pt>
                <c:pt idx="163">
                  <c:v>12.786009999999999</c:v>
                </c:pt>
                <c:pt idx="164">
                  <c:v>10.111879999999999</c:v>
                </c:pt>
                <c:pt idx="165">
                  <c:v>12.491910000000001</c:v>
                </c:pt>
                <c:pt idx="166">
                  <c:v>5.0856700000000004</c:v>
                </c:pt>
                <c:pt idx="167">
                  <c:v>10.279669999999999</c:v>
                </c:pt>
                <c:pt idx="168">
                  <c:v>10.18201</c:v>
                </c:pt>
                <c:pt idx="169">
                  <c:v>17.80575</c:v>
                </c:pt>
                <c:pt idx="170">
                  <c:v>23.008019999999998</c:v>
                </c:pt>
                <c:pt idx="171">
                  <c:v>22.043959999999998</c:v>
                </c:pt>
                <c:pt idx="172">
                  <c:v>18.967500000000001</c:v>
                </c:pt>
                <c:pt idx="173">
                  <c:v>20.966570000000001</c:v>
                </c:pt>
                <c:pt idx="174">
                  <c:v>16.053629999999998</c:v>
                </c:pt>
                <c:pt idx="175">
                  <c:v>9.0644299999999998</c:v>
                </c:pt>
                <c:pt idx="176">
                  <c:v>2.0462799999999999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  <c:min val="39083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11430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"/>
        <c:majorTimeUnit val="years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6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8250417357531277E-2"/>
              <c:y val="6.0535081990192779E-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 w="3143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27773112215653373"/>
          <c:y val="0.91901788684242725"/>
          <c:w val="0.53781624724314558"/>
          <c:h val="6.1243026884101368E-2"/>
        </c:manualLayout>
      </c:layout>
      <c:overlay val="0"/>
      <c:spPr>
        <a:noFill/>
        <a:ln w="12572">
          <a:noFill/>
          <a:prstDash val="solid"/>
        </a:ln>
        <a:effectLst/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24.09.2021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ArGeZ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024138" y="83836"/>
            <a:ext cx="1292278" cy="42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3845144"/>
              </p:ext>
            </p:extLst>
          </p:nvPr>
        </p:nvGraphicFramePr>
        <p:xfrm>
          <a:off x="280193" y="1108672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 September 2021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</p:spTree>
    <p:extLst>
      <p:ext uri="{BB962C8B-B14F-4D97-AF65-F5344CB8AC3E}">
        <p14:creationId xmlns:p14="http://schemas.microsoft.com/office/powerpoint/2010/main" val="356898035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</Words>
  <Application>Microsoft Office PowerPoint</Application>
  <PresentationFormat>Bildschirmpräsentation (16:9)</PresentationFormat>
  <Paragraphs>5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Standarddesign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Lickfett, Heiko</cp:lastModifiedBy>
  <cp:revision>152</cp:revision>
  <dcterms:created xsi:type="dcterms:W3CDTF">2019-02-20T12:14:37Z</dcterms:created>
  <dcterms:modified xsi:type="dcterms:W3CDTF">2021-09-24T08:57:58Z</dcterms:modified>
</cp:coreProperties>
</file>